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73" r:id="rId14"/>
    <p:sldId id="264" r:id="rId15"/>
    <p:sldId id="269" r:id="rId16"/>
    <p:sldId id="270" r:id="rId17"/>
    <p:sldId id="271" r:id="rId18"/>
    <p:sldId id="272" r:id="rId19"/>
    <p:sldId id="277" r:id="rId20"/>
    <p:sldId id="274" r:id="rId21"/>
    <p:sldId id="278" r:id="rId22"/>
    <p:sldId id="279" r:id="rId23"/>
    <p:sldId id="275" r:id="rId24"/>
    <p:sldId id="280" r:id="rId25"/>
    <p:sldId id="276" r:id="rId26"/>
    <p:sldId id="282" r:id="rId27"/>
    <p:sldId id="28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0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17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339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15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38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75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499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4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647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655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830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34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45BB-CF19-408B-86EB-A4D0CF9F352E}" type="datetimeFigureOut">
              <a:rPr lang="ru-RU" smtClean="0"/>
              <a:pPr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4EA9E-328F-47E6-A3B2-D7D116EA87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1490" y="2036616"/>
            <a:ext cx="9656619" cy="1524001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ТЕПЛОТА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СВЕТОВАЯ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ЭНЕРГИЯ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5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6" y="629831"/>
            <a:ext cx="9322198" cy="1794714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6677025" y="1095375"/>
            <a:ext cx="962026" cy="76201"/>
          </a:xfrm>
          <a:custGeom>
            <a:avLst/>
            <a:gdLst/>
            <a:ahLst/>
            <a:cxnLst/>
            <a:rect l="0" t="0" r="0" b="0"/>
            <a:pathLst>
              <a:path w="962026" h="76201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66675"/>
                </a:lnTo>
                <a:lnTo>
                  <a:pt x="85725" y="66675"/>
                </a:lnTo>
                <a:lnTo>
                  <a:pt x="85725" y="76200"/>
                </a:lnTo>
                <a:lnTo>
                  <a:pt x="95250" y="76200"/>
                </a:lnTo>
                <a:lnTo>
                  <a:pt x="104775" y="66675"/>
                </a:lnTo>
                <a:lnTo>
                  <a:pt x="114300" y="66675"/>
                </a:lnTo>
                <a:lnTo>
                  <a:pt x="133350" y="66675"/>
                </a:lnTo>
                <a:lnTo>
                  <a:pt x="133350" y="66675"/>
                </a:lnTo>
                <a:lnTo>
                  <a:pt x="142875" y="66675"/>
                </a:lnTo>
                <a:lnTo>
                  <a:pt x="152400" y="66675"/>
                </a:lnTo>
                <a:lnTo>
                  <a:pt x="161925" y="66675"/>
                </a:lnTo>
                <a:lnTo>
                  <a:pt x="180975" y="6667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09550" y="66675"/>
                </a:lnTo>
                <a:lnTo>
                  <a:pt x="219075" y="66675"/>
                </a:lnTo>
                <a:lnTo>
                  <a:pt x="228600" y="66675"/>
                </a:lnTo>
                <a:lnTo>
                  <a:pt x="238125" y="66675"/>
                </a:lnTo>
                <a:lnTo>
                  <a:pt x="247650" y="66675"/>
                </a:lnTo>
                <a:lnTo>
                  <a:pt x="257175" y="66675"/>
                </a:lnTo>
                <a:lnTo>
                  <a:pt x="276225" y="66675"/>
                </a:lnTo>
                <a:lnTo>
                  <a:pt x="285750" y="66675"/>
                </a:lnTo>
                <a:lnTo>
                  <a:pt x="295275" y="66675"/>
                </a:lnTo>
                <a:lnTo>
                  <a:pt x="304800" y="66675"/>
                </a:lnTo>
                <a:lnTo>
                  <a:pt x="323850" y="66675"/>
                </a:lnTo>
                <a:lnTo>
                  <a:pt x="333375" y="66675"/>
                </a:lnTo>
                <a:lnTo>
                  <a:pt x="342900" y="66675"/>
                </a:lnTo>
                <a:lnTo>
                  <a:pt x="361950" y="66675"/>
                </a:lnTo>
                <a:lnTo>
                  <a:pt x="371475" y="66675"/>
                </a:lnTo>
                <a:lnTo>
                  <a:pt x="381000" y="66675"/>
                </a:lnTo>
                <a:lnTo>
                  <a:pt x="390525" y="66675"/>
                </a:lnTo>
                <a:lnTo>
                  <a:pt x="409575" y="66675"/>
                </a:lnTo>
                <a:lnTo>
                  <a:pt x="419100" y="66675"/>
                </a:lnTo>
                <a:lnTo>
                  <a:pt x="428625" y="57150"/>
                </a:lnTo>
                <a:lnTo>
                  <a:pt x="447675" y="57150"/>
                </a:lnTo>
                <a:lnTo>
                  <a:pt x="466725" y="57150"/>
                </a:lnTo>
                <a:lnTo>
                  <a:pt x="476250" y="57150"/>
                </a:lnTo>
                <a:lnTo>
                  <a:pt x="485775" y="57150"/>
                </a:lnTo>
                <a:lnTo>
                  <a:pt x="504825" y="66675"/>
                </a:lnTo>
                <a:lnTo>
                  <a:pt x="514350" y="57150"/>
                </a:lnTo>
                <a:lnTo>
                  <a:pt x="533400" y="57150"/>
                </a:lnTo>
                <a:lnTo>
                  <a:pt x="552450" y="57150"/>
                </a:lnTo>
                <a:lnTo>
                  <a:pt x="561975" y="57150"/>
                </a:lnTo>
                <a:lnTo>
                  <a:pt x="571500" y="57150"/>
                </a:lnTo>
                <a:lnTo>
                  <a:pt x="581025" y="57150"/>
                </a:lnTo>
                <a:lnTo>
                  <a:pt x="600075" y="57150"/>
                </a:lnTo>
                <a:lnTo>
                  <a:pt x="609600" y="57150"/>
                </a:lnTo>
                <a:lnTo>
                  <a:pt x="628650" y="57150"/>
                </a:lnTo>
                <a:lnTo>
                  <a:pt x="638175" y="57150"/>
                </a:lnTo>
                <a:lnTo>
                  <a:pt x="657225" y="57150"/>
                </a:lnTo>
                <a:lnTo>
                  <a:pt x="666750" y="57150"/>
                </a:lnTo>
                <a:lnTo>
                  <a:pt x="685800" y="57150"/>
                </a:lnTo>
                <a:lnTo>
                  <a:pt x="695325" y="57150"/>
                </a:lnTo>
                <a:lnTo>
                  <a:pt x="704850" y="57150"/>
                </a:lnTo>
                <a:lnTo>
                  <a:pt x="723900" y="57150"/>
                </a:lnTo>
                <a:lnTo>
                  <a:pt x="733425" y="57150"/>
                </a:lnTo>
                <a:lnTo>
                  <a:pt x="752475" y="57150"/>
                </a:lnTo>
                <a:lnTo>
                  <a:pt x="762000" y="57150"/>
                </a:lnTo>
                <a:lnTo>
                  <a:pt x="781050" y="57150"/>
                </a:lnTo>
                <a:lnTo>
                  <a:pt x="790575" y="57150"/>
                </a:lnTo>
                <a:lnTo>
                  <a:pt x="800100" y="57150"/>
                </a:lnTo>
                <a:lnTo>
                  <a:pt x="809625" y="57150"/>
                </a:lnTo>
                <a:lnTo>
                  <a:pt x="828675" y="57150"/>
                </a:lnTo>
                <a:lnTo>
                  <a:pt x="838200" y="57150"/>
                </a:lnTo>
                <a:lnTo>
                  <a:pt x="847725" y="66675"/>
                </a:lnTo>
                <a:lnTo>
                  <a:pt x="857250" y="66675"/>
                </a:lnTo>
                <a:lnTo>
                  <a:pt x="866775" y="66675"/>
                </a:lnTo>
                <a:lnTo>
                  <a:pt x="876300" y="66675"/>
                </a:lnTo>
                <a:lnTo>
                  <a:pt x="885825" y="66675"/>
                </a:lnTo>
                <a:lnTo>
                  <a:pt x="895350" y="66675"/>
                </a:lnTo>
                <a:lnTo>
                  <a:pt x="904875" y="66675"/>
                </a:lnTo>
                <a:lnTo>
                  <a:pt x="914400" y="66675"/>
                </a:lnTo>
                <a:lnTo>
                  <a:pt x="923925" y="76200"/>
                </a:lnTo>
                <a:lnTo>
                  <a:pt x="933450" y="76200"/>
                </a:lnTo>
                <a:lnTo>
                  <a:pt x="942975" y="76200"/>
                </a:lnTo>
                <a:lnTo>
                  <a:pt x="942975" y="76200"/>
                </a:lnTo>
                <a:lnTo>
                  <a:pt x="952500" y="76200"/>
                </a:lnTo>
                <a:lnTo>
                  <a:pt x="952500" y="76200"/>
                </a:lnTo>
                <a:lnTo>
                  <a:pt x="962025" y="76200"/>
                </a:lnTo>
                <a:lnTo>
                  <a:pt x="962025" y="76200"/>
                </a:lnTo>
                <a:lnTo>
                  <a:pt x="962025" y="76200"/>
                </a:lnTo>
                <a:lnTo>
                  <a:pt x="962025" y="76200"/>
                </a:lnTo>
                <a:lnTo>
                  <a:pt x="962025" y="76200"/>
                </a:lnTo>
                <a:lnTo>
                  <a:pt x="962025" y="76200"/>
                </a:lnTo>
                <a:lnTo>
                  <a:pt x="962025" y="76200"/>
                </a:lnTo>
                <a:lnTo>
                  <a:pt x="962025" y="66675"/>
                </a:lnTo>
                <a:lnTo>
                  <a:pt x="962025" y="66675"/>
                </a:lnTo>
                <a:lnTo>
                  <a:pt x="962025" y="57150"/>
                </a:lnTo>
                <a:lnTo>
                  <a:pt x="962025" y="57150"/>
                </a:lnTo>
                <a:lnTo>
                  <a:pt x="962025" y="47625"/>
                </a:lnTo>
                <a:lnTo>
                  <a:pt x="962025" y="47625"/>
                </a:lnTo>
                <a:lnTo>
                  <a:pt x="962025" y="38100"/>
                </a:lnTo>
                <a:lnTo>
                  <a:pt x="962025" y="38100"/>
                </a:lnTo>
                <a:lnTo>
                  <a:pt x="962025" y="38100"/>
                </a:lnTo>
                <a:lnTo>
                  <a:pt x="962025" y="47625"/>
                </a:lnTo>
                <a:lnTo>
                  <a:pt x="962025" y="47625"/>
                </a:lnTo>
                <a:lnTo>
                  <a:pt x="962025" y="47625"/>
                </a:lnTo>
                <a:lnTo>
                  <a:pt x="9620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7038975" y="1714500"/>
            <a:ext cx="1581151" cy="47626"/>
          </a:xfrm>
          <a:custGeom>
            <a:avLst/>
            <a:gdLst/>
            <a:ahLst/>
            <a:cxnLst/>
            <a:rect l="0" t="0" r="0" b="0"/>
            <a:pathLst>
              <a:path w="1581151" h="476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85750" y="19050"/>
                </a:lnTo>
                <a:lnTo>
                  <a:pt x="304800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52425" y="19050"/>
                </a:lnTo>
                <a:lnTo>
                  <a:pt x="381000" y="19050"/>
                </a:lnTo>
                <a:lnTo>
                  <a:pt x="400050" y="19050"/>
                </a:lnTo>
                <a:lnTo>
                  <a:pt x="419100" y="19050"/>
                </a:lnTo>
                <a:lnTo>
                  <a:pt x="438150" y="19050"/>
                </a:lnTo>
                <a:lnTo>
                  <a:pt x="457200" y="19050"/>
                </a:lnTo>
                <a:lnTo>
                  <a:pt x="485775" y="19050"/>
                </a:lnTo>
                <a:lnTo>
                  <a:pt x="504825" y="19050"/>
                </a:lnTo>
                <a:lnTo>
                  <a:pt x="523875" y="28575"/>
                </a:lnTo>
                <a:lnTo>
                  <a:pt x="542925" y="28575"/>
                </a:lnTo>
                <a:lnTo>
                  <a:pt x="571500" y="28575"/>
                </a:lnTo>
                <a:lnTo>
                  <a:pt x="590550" y="28575"/>
                </a:lnTo>
                <a:lnTo>
                  <a:pt x="609600" y="28575"/>
                </a:lnTo>
                <a:lnTo>
                  <a:pt x="628650" y="28575"/>
                </a:lnTo>
                <a:lnTo>
                  <a:pt x="647700" y="28575"/>
                </a:lnTo>
                <a:lnTo>
                  <a:pt x="676275" y="28575"/>
                </a:lnTo>
                <a:lnTo>
                  <a:pt x="695325" y="28575"/>
                </a:lnTo>
                <a:lnTo>
                  <a:pt x="723900" y="28575"/>
                </a:lnTo>
                <a:lnTo>
                  <a:pt x="742950" y="28575"/>
                </a:lnTo>
                <a:lnTo>
                  <a:pt x="762000" y="19050"/>
                </a:lnTo>
                <a:lnTo>
                  <a:pt x="790575" y="19050"/>
                </a:lnTo>
                <a:lnTo>
                  <a:pt x="809625" y="19050"/>
                </a:lnTo>
                <a:lnTo>
                  <a:pt x="838200" y="19050"/>
                </a:lnTo>
                <a:lnTo>
                  <a:pt x="857250" y="19050"/>
                </a:lnTo>
                <a:lnTo>
                  <a:pt x="876300" y="19050"/>
                </a:lnTo>
                <a:lnTo>
                  <a:pt x="904875" y="19050"/>
                </a:lnTo>
                <a:lnTo>
                  <a:pt x="923925" y="19050"/>
                </a:lnTo>
                <a:lnTo>
                  <a:pt x="952500" y="19050"/>
                </a:lnTo>
                <a:lnTo>
                  <a:pt x="971550" y="19050"/>
                </a:lnTo>
                <a:lnTo>
                  <a:pt x="1000125" y="19050"/>
                </a:lnTo>
                <a:lnTo>
                  <a:pt x="1019175" y="19050"/>
                </a:lnTo>
                <a:lnTo>
                  <a:pt x="1038225" y="19050"/>
                </a:lnTo>
                <a:lnTo>
                  <a:pt x="1057275" y="19050"/>
                </a:lnTo>
                <a:lnTo>
                  <a:pt x="1076325" y="19050"/>
                </a:lnTo>
                <a:lnTo>
                  <a:pt x="1104900" y="28575"/>
                </a:lnTo>
                <a:lnTo>
                  <a:pt x="1123950" y="28575"/>
                </a:lnTo>
                <a:lnTo>
                  <a:pt x="1143000" y="28575"/>
                </a:lnTo>
                <a:lnTo>
                  <a:pt x="1162050" y="28575"/>
                </a:lnTo>
                <a:lnTo>
                  <a:pt x="1181100" y="28575"/>
                </a:lnTo>
                <a:lnTo>
                  <a:pt x="1200150" y="28575"/>
                </a:lnTo>
                <a:lnTo>
                  <a:pt x="1219200" y="28575"/>
                </a:lnTo>
                <a:lnTo>
                  <a:pt x="1247775" y="38100"/>
                </a:lnTo>
                <a:lnTo>
                  <a:pt x="1257300" y="38100"/>
                </a:lnTo>
                <a:lnTo>
                  <a:pt x="1285875" y="38100"/>
                </a:lnTo>
                <a:lnTo>
                  <a:pt x="1295400" y="38100"/>
                </a:lnTo>
                <a:lnTo>
                  <a:pt x="1314450" y="38100"/>
                </a:lnTo>
                <a:lnTo>
                  <a:pt x="1333500" y="38100"/>
                </a:lnTo>
                <a:lnTo>
                  <a:pt x="1352550" y="38100"/>
                </a:lnTo>
                <a:lnTo>
                  <a:pt x="1371600" y="38100"/>
                </a:lnTo>
                <a:lnTo>
                  <a:pt x="1390650" y="38100"/>
                </a:lnTo>
                <a:lnTo>
                  <a:pt x="1409700" y="38100"/>
                </a:lnTo>
                <a:lnTo>
                  <a:pt x="1428750" y="38100"/>
                </a:lnTo>
                <a:lnTo>
                  <a:pt x="1438275" y="38100"/>
                </a:lnTo>
                <a:lnTo>
                  <a:pt x="1457325" y="38100"/>
                </a:lnTo>
                <a:lnTo>
                  <a:pt x="1476375" y="38100"/>
                </a:lnTo>
                <a:lnTo>
                  <a:pt x="1485900" y="38100"/>
                </a:lnTo>
                <a:lnTo>
                  <a:pt x="1504950" y="38100"/>
                </a:lnTo>
                <a:lnTo>
                  <a:pt x="1514475" y="38100"/>
                </a:lnTo>
                <a:lnTo>
                  <a:pt x="1533525" y="38100"/>
                </a:lnTo>
                <a:lnTo>
                  <a:pt x="1533525" y="38100"/>
                </a:lnTo>
                <a:lnTo>
                  <a:pt x="1552575" y="38100"/>
                </a:lnTo>
                <a:lnTo>
                  <a:pt x="1562100" y="38100"/>
                </a:lnTo>
                <a:lnTo>
                  <a:pt x="1562100" y="38100"/>
                </a:lnTo>
                <a:lnTo>
                  <a:pt x="1571625" y="38100"/>
                </a:lnTo>
                <a:lnTo>
                  <a:pt x="1571625" y="38100"/>
                </a:lnTo>
                <a:lnTo>
                  <a:pt x="1571625" y="38100"/>
                </a:lnTo>
                <a:lnTo>
                  <a:pt x="1571625" y="38100"/>
                </a:lnTo>
                <a:lnTo>
                  <a:pt x="1581150" y="38100"/>
                </a:lnTo>
                <a:lnTo>
                  <a:pt x="1581150" y="38100"/>
                </a:lnTo>
                <a:lnTo>
                  <a:pt x="1581150" y="38100"/>
                </a:lnTo>
                <a:lnTo>
                  <a:pt x="1581150" y="38100"/>
                </a:lnTo>
                <a:lnTo>
                  <a:pt x="1581150" y="47625"/>
                </a:lnTo>
                <a:lnTo>
                  <a:pt x="15811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485900" y="2790825"/>
            <a:ext cx="247651" cy="533401"/>
          </a:xfrm>
          <a:custGeom>
            <a:avLst/>
            <a:gdLst/>
            <a:ahLst/>
            <a:cxnLst/>
            <a:rect l="0" t="0" r="0" b="0"/>
            <a:pathLst>
              <a:path w="247651" h="533401">
                <a:moveTo>
                  <a:pt x="9525" y="152400"/>
                </a:move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42875"/>
                </a:lnTo>
                <a:lnTo>
                  <a:pt x="0" y="133350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66675" y="76200"/>
                </a:lnTo>
                <a:lnTo>
                  <a:pt x="66675" y="95250"/>
                </a:lnTo>
                <a:lnTo>
                  <a:pt x="66675" y="114300"/>
                </a:lnTo>
                <a:lnTo>
                  <a:pt x="66675" y="133350"/>
                </a:lnTo>
                <a:lnTo>
                  <a:pt x="66675" y="161925"/>
                </a:lnTo>
                <a:lnTo>
                  <a:pt x="76200" y="171450"/>
                </a:lnTo>
                <a:lnTo>
                  <a:pt x="76200" y="190500"/>
                </a:lnTo>
                <a:lnTo>
                  <a:pt x="85725" y="200025"/>
                </a:lnTo>
                <a:lnTo>
                  <a:pt x="85725" y="209550"/>
                </a:lnTo>
                <a:lnTo>
                  <a:pt x="95250" y="209550"/>
                </a:lnTo>
                <a:lnTo>
                  <a:pt x="114300" y="200025"/>
                </a:lnTo>
                <a:lnTo>
                  <a:pt x="133350" y="180975"/>
                </a:lnTo>
                <a:lnTo>
                  <a:pt x="152400" y="171450"/>
                </a:lnTo>
                <a:lnTo>
                  <a:pt x="171450" y="152400"/>
                </a:lnTo>
                <a:lnTo>
                  <a:pt x="180975" y="123825"/>
                </a:lnTo>
                <a:lnTo>
                  <a:pt x="200025" y="95250"/>
                </a:lnTo>
                <a:lnTo>
                  <a:pt x="219075" y="66675"/>
                </a:lnTo>
                <a:lnTo>
                  <a:pt x="228600" y="47625"/>
                </a:lnTo>
                <a:lnTo>
                  <a:pt x="238125" y="28575"/>
                </a:lnTo>
                <a:lnTo>
                  <a:pt x="247650" y="9525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0"/>
                </a:lnTo>
                <a:lnTo>
                  <a:pt x="247650" y="9525"/>
                </a:lnTo>
                <a:lnTo>
                  <a:pt x="238125" y="19050"/>
                </a:lnTo>
                <a:lnTo>
                  <a:pt x="238125" y="38100"/>
                </a:lnTo>
                <a:lnTo>
                  <a:pt x="228600" y="66675"/>
                </a:lnTo>
                <a:lnTo>
                  <a:pt x="219075" y="85725"/>
                </a:lnTo>
                <a:lnTo>
                  <a:pt x="219075" y="123825"/>
                </a:lnTo>
                <a:lnTo>
                  <a:pt x="209550" y="161925"/>
                </a:lnTo>
                <a:lnTo>
                  <a:pt x="209550" y="200025"/>
                </a:lnTo>
                <a:lnTo>
                  <a:pt x="209550" y="238125"/>
                </a:lnTo>
                <a:lnTo>
                  <a:pt x="219075" y="276225"/>
                </a:lnTo>
                <a:lnTo>
                  <a:pt x="219075" y="314325"/>
                </a:lnTo>
                <a:lnTo>
                  <a:pt x="228600" y="361950"/>
                </a:lnTo>
                <a:lnTo>
                  <a:pt x="228600" y="400050"/>
                </a:lnTo>
                <a:lnTo>
                  <a:pt x="228600" y="438150"/>
                </a:lnTo>
                <a:lnTo>
                  <a:pt x="228600" y="466725"/>
                </a:lnTo>
                <a:lnTo>
                  <a:pt x="228600" y="485775"/>
                </a:lnTo>
                <a:lnTo>
                  <a:pt x="228600" y="504825"/>
                </a:lnTo>
                <a:lnTo>
                  <a:pt x="219075" y="523875"/>
                </a:lnTo>
                <a:lnTo>
                  <a:pt x="209550" y="523875"/>
                </a:lnTo>
                <a:lnTo>
                  <a:pt x="200025" y="533400"/>
                </a:lnTo>
                <a:lnTo>
                  <a:pt x="190500" y="533400"/>
                </a:lnTo>
                <a:lnTo>
                  <a:pt x="171450" y="523875"/>
                </a:lnTo>
                <a:lnTo>
                  <a:pt x="152400" y="523875"/>
                </a:lnTo>
                <a:lnTo>
                  <a:pt x="133350" y="514350"/>
                </a:lnTo>
                <a:lnTo>
                  <a:pt x="114300" y="495300"/>
                </a:lnTo>
                <a:lnTo>
                  <a:pt x="95250" y="485775"/>
                </a:lnTo>
                <a:lnTo>
                  <a:pt x="76200" y="466725"/>
                </a:lnTo>
                <a:lnTo>
                  <a:pt x="57150" y="438150"/>
                </a:lnTo>
                <a:lnTo>
                  <a:pt x="47625" y="419100"/>
                </a:lnTo>
                <a:lnTo>
                  <a:pt x="38100" y="390525"/>
                </a:lnTo>
                <a:lnTo>
                  <a:pt x="38100" y="361950"/>
                </a:lnTo>
                <a:lnTo>
                  <a:pt x="47625" y="333375"/>
                </a:lnTo>
                <a:lnTo>
                  <a:pt x="57150" y="314325"/>
                </a:lnTo>
                <a:lnTo>
                  <a:pt x="76200" y="285750"/>
                </a:lnTo>
                <a:lnTo>
                  <a:pt x="95250" y="266700"/>
                </a:lnTo>
                <a:lnTo>
                  <a:pt x="114300" y="247650"/>
                </a:lnTo>
                <a:lnTo>
                  <a:pt x="123825" y="238125"/>
                </a:lnTo>
                <a:lnTo>
                  <a:pt x="1238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895475" y="2790825"/>
            <a:ext cx="152401" cy="504826"/>
          </a:xfrm>
          <a:custGeom>
            <a:avLst/>
            <a:gdLst/>
            <a:ahLst/>
            <a:cxnLst/>
            <a:rect l="0" t="0" r="0" b="0"/>
            <a:pathLst>
              <a:path w="152401" h="504826">
                <a:moveTo>
                  <a:pt x="104775" y="133350"/>
                </a:moveTo>
                <a:lnTo>
                  <a:pt x="104775" y="133350"/>
                </a:lnTo>
                <a:lnTo>
                  <a:pt x="104775" y="123825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14300" y="76200"/>
                </a:lnTo>
                <a:lnTo>
                  <a:pt x="114300" y="66675"/>
                </a:lnTo>
                <a:lnTo>
                  <a:pt x="114300" y="47625"/>
                </a:lnTo>
                <a:lnTo>
                  <a:pt x="114300" y="28575"/>
                </a:lnTo>
                <a:lnTo>
                  <a:pt x="104775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9525" y="142875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52400"/>
                </a:lnTo>
                <a:lnTo>
                  <a:pt x="57150" y="142875"/>
                </a:lnTo>
                <a:lnTo>
                  <a:pt x="66675" y="133350"/>
                </a:lnTo>
                <a:lnTo>
                  <a:pt x="85725" y="123825"/>
                </a:lnTo>
                <a:lnTo>
                  <a:pt x="95250" y="104775"/>
                </a:lnTo>
                <a:lnTo>
                  <a:pt x="104775" y="85725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66675"/>
                </a:lnTo>
                <a:lnTo>
                  <a:pt x="133350" y="57150"/>
                </a:lnTo>
                <a:lnTo>
                  <a:pt x="133350" y="66675"/>
                </a:lnTo>
                <a:lnTo>
                  <a:pt x="133350" y="66675"/>
                </a:lnTo>
                <a:lnTo>
                  <a:pt x="133350" y="76200"/>
                </a:lnTo>
                <a:lnTo>
                  <a:pt x="133350" y="95250"/>
                </a:lnTo>
                <a:lnTo>
                  <a:pt x="133350" y="114300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33350" y="209550"/>
                </a:lnTo>
                <a:lnTo>
                  <a:pt x="142875" y="247650"/>
                </a:lnTo>
                <a:lnTo>
                  <a:pt x="142875" y="285750"/>
                </a:lnTo>
                <a:lnTo>
                  <a:pt x="152400" y="323850"/>
                </a:lnTo>
                <a:lnTo>
                  <a:pt x="152400" y="371475"/>
                </a:lnTo>
                <a:lnTo>
                  <a:pt x="152400" y="400050"/>
                </a:lnTo>
                <a:lnTo>
                  <a:pt x="152400" y="438150"/>
                </a:lnTo>
                <a:lnTo>
                  <a:pt x="152400" y="466725"/>
                </a:lnTo>
                <a:lnTo>
                  <a:pt x="142875" y="476250"/>
                </a:lnTo>
                <a:lnTo>
                  <a:pt x="133350" y="495300"/>
                </a:lnTo>
                <a:lnTo>
                  <a:pt x="123825" y="504825"/>
                </a:lnTo>
                <a:lnTo>
                  <a:pt x="114300" y="504825"/>
                </a:lnTo>
                <a:lnTo>
                  <a:pt x="104775" y="495300"/>
                </a:lnTo>
                <a:lnTo>
                  <a:pt x="95250" y="485775"/>
                </a:lnTo>
                <a:lnTo>
                  <a:pt x="76200" y="476250"/>
                </a:lnTo>
                <a:lnTo>
                  <a:pt x="66675" y="457200"/>
                </a:lnTo>
                <a:lnTo>
                  <a:pt x="57150" y="428625"/>
                </a:lnTo>
                <a:lnTo>
                  <a:pt x="47625" y="400050"/>
                </a:lnTo>
                <a:lnTo>
                  <a:pt x="47625" y="371475"/>
                </a:lnTo>
                <a:lnTo>
                  <a:pt x="47625" y="342900"/>
                </a:lnTo>
                <a:lnTo>
                  <a:pt x="47625" y="314325"/>
                </a:lnTo>
                <a:lnTo>
                  <a:pt x="66675" y="285750"/>
                </a:lnTo>
                <a:lnTo>
                  <a:pt x="66675" y="266700"/>
                </a:lnTo>
                <a:lnTo>
                  <a:pt x="85725" y="257175"/>
                </a:lnTo>
                <a:lnTo>
                  <a:pt x="857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200275" y="2771775"/>
            <a:ext cx="723901" cy="238126"/>
          </a:xfrm>
          <a:custGeom>
            <a:avLst/>
            <a:gdLst/>
            <a:ahLst/>
            <a:cxnLst/>
            <a:rect l="0" t="0" r="0" b="0"/>
            <a:pathLst>
              <a:path w="723901" h="238126">
                <a:moveTo>
                  <a:pt x="0" y="209550"/>
                </a:moveTo>
                <a:lnTo>
                  <a:pt x="0" y="209550"/>
                </a:lnTo>
                <a:lnTo>
                  <a:pt x="9525" y="200025"/>
                </a:lnTo>
                <a:lnTo>
                  <a:pt x="19050" y="200025"/>
                </a:lnTo>
                <a:lnTo>
                  <a:pt x="28575" y="180975"/>
                </a:lnTo>
                <a:lnTo>
                  <a:pt x="38100" y="171450"/>
                </a:lnTo>
                <a:lnTo>
                  <a:pt x="57150" y="142875"/>
                </a:lnTo>
                <a:lnTo>
                  <a:pt x="76200" y="123825"/>
                </a:lnTo>
                <a:lnTo>
                  <a:pt x="85725" y="95250"/>
                </a:lnTo>
                <a:lnTo>
                  <a:pt x="95250" y="76200"/>
                </a:lnTo>
                <a:lnTo>
                  <a:pt x="114300" y="57150"/>
                </a:lnTo>
                <a:lnTo>
                  <a:pt x="114300" y="38100"/>
                </a:lnTo>
                <a:lnTo>
                  <a:pt x="123825" y="19050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28575" y="123825"/>
                </a:lnTo>
                <a:lnTo>
                  <a:pt x="19050" y="161925"/>
                </a:lnTo>
                <a:lnTo>
                  <a:pt x="19050" y="180975"/>
                </a:lnTo>
                <a:lnTo>
                  <a:pt x="28575" y="200025"/>
                </a:lnTo>
                <a:lnTo>
                  <a:pt x="28575" y="219075"/>
                </a:lnTo>
                <a:lnTo>
                  <a:pt x="47625" y="228600"/>
                </a:lnTo>
                <a:lnTo>
                  <a:pt x="66675" y="228600"/>
                </a:lnTo>
                <a:lnTo>
                  <a:pt x="85725" y="228600"/>
                </a:lnTo>
                <a:lnTo>
                  <a:pt x="104775" y="219075"/>
                </a:lnTo>
                <a:lnTo>
                  <a:pt x="123825" y="209550"/>
                </a:lnTo>
                <a:lnTo>
                  <a:pt x="142875" y="190500"/>
                </a:lnTo>
                <a:lnTo>
                  <a:pt x="161925" y="180975"/>
                </a:lnTo>
                <a:lnTo>
                  <a:pt x="180975" y="171450"/>
                </a:lnTo>
                <a:lnTo>
                  <a:pt x="190500" y="171450"/>
                </a:lnTo>
                <a:lnTo>
                  <a:pt x="200025" y="161925"/>
                </a:lnTo>
                <a:lnTo>
                  <a:pt x="200025" y="161925"/>
                </a:lnTo>
                <a:lnTo>
                  <a:pt x="200025" y="171450"/>
                </a:lnTo>
                <a:lnTo>
                  <a:pt x="200025" y="171450"/>
                </a:lnTo>
                <a:lnTo>
                  <a:pt x="200025" y="190500"/>
                </a:lnTo>
                <a:lnTo>
                  <a:pt x="200025" y="200025"/>
                </a:lnTo>
                <a:lnTo>
                  <a:pt x="190500" y="219075"/>
                </a:lnTo>
                <a:lnTo>
                  <a:pt x="190500" y="228600"/>
                </a:lnTo>
                <a:lnTo>
                  <a:pt x="200025" y="238125"/>
                </a:lnTo>
                <a:lnTo>
                  <a:pt x="209550" y="238125"/>
                </a:lnTo>
                <a:lnTo>
                  <a:pt x="219075" y="238125"/>
                </a:lnTo>
                <a:lnTo>
                  <a:pt x="238125" y="238125"/>
                </a:lnTo>
                <a:lnTo>
                  <a:pt x="257175" y="219075"/>
                </a:lnTo>
                <a:lnTo>
                  <a:pt x="276225" y="200025"/>
                </a:lnTo>
                <a:lnTo>
                  <a:pt x="304800" y="180975"/>
                </a:lnTo>
                <a:lnTo>
                  <a:pt x="323850" y="152400"/>
                </a:lnTo>
                <a:lnTo>
                  <a:pt x="352425" y="123825"/>
                </a:lnTo>
                <a:lnTo>
                  <a:pt x="371475" y="95250"/>
                </a:lnTo>
                <a:lnTo>
                  <a:pt x="381000" y="76200"/>
                </a:lnTo>
                <a:lnTo>
                  <a:pt x="390525" y="57150"/>
                </a:lnTo>
                <a:lnTo>
                  <a:pt x="400050" y="47625"/>
                </a:lnTo>
                <a:lnTo>
                  <a:pt x="400050" y="38100"/>
                </a:lnTo>
                <a:lnTo>
                  <a:pt x="400050" y="38100"/>
                </a:lnTo>
                <a:lnTo>
                  <a:pt x="400050" y="47625"/>
                </a:lnTo>
                <a:lnTo>
                  <a:pt x="400050" y="57150"/>
                </a:lnTo>
                <a:lnTo>
                  <a:pt x="390525" y="76200"/>
                </a:lnTo>
                <a:lnTo>
                  <a:pt x="381000" y="95250"/>
                </a:lnTo>
                <a:lnTo>
                  <a:pt x="381000" y="123825"/>
                </a:lnTo>
                <a:lnTo>
                  <a:pt x="371475" y="142875"/>
                </a:lnTo>
                <a:lnTo>
                  <a:pt x="371475" y="171450"/>
                </a:lnTo>
                <a:lnTo>
                  <a:pt x="381000" y="190500"/>
                </a:lnTo>
                <a:lnTo>
                  <a:pt x="390525" y="200025"/>
                </a:lnTo>
                <a:lnTo>
                  <a:pt x="400050" y="209550"/>
                </a:lnTo>
                <a:lnTo>
                  <a:pt x="419100" y="209550"/>
                </a:lnTo>
                <a:lnTo>
                  <a:pt x="438150" y="209550"/>
                </a:lnTo>
                <a:lnTo>
                  <a:pt x="466725" y="200025"/>
                </a:lnTo>
                <a:lnTo>
                  <a:pt x="495300" y="180975"/>
                </a:lnTo>
                <a:lnTo>
                  <a:pt x="523875" y="161925"/>
                </a:lnTo>
                <a:lnTo>
                  <a:pt x="552450" y="133350"/>
                </a:lnTo>
                <a:lnTo>
                  <a:pt x="571500" y="104775"/>
                </a:lnTo>
                <a:lnTo>
                  <a:pt x="590550" y="85725"/>
                </a:lnTo>
                <a:lnTo>
                  <a:pt x="609600" y="57150"/>
                </a:lnTo>
                <a:lnTo>
                  <a:pt x="609600" y="38100"/>
                </a:lnTo>
                <a:lnTo>
                  <a:pt x="619125" y="28575"/>
                </a:lnTo>
                <a:lnTo>
                  <a:pt x="619125" y="28575"/>
                </a:lnTo>
                <a:lnTo>
                  <a:pt x="619125" y="28575"/>
                </a:lnTo>
                <a:lnTo>
                  <a:pt x="619125" y="38100"/>
                </a:lnTo>
                <a:lnTo>
                  <a:pt x="609600" y="57150"/>
                </a:lnTo>
                <a:lnTo>
                  <a:pt x="600075" y="76200"/>
                </a:lnTo>
                <a:lnTo>
                  <a:pt x="600075" y="95250"/>
                </a:lnTo>
                <a:lnTo>
                  <a:pt x="590550" y="123825"/>
                </a:lnTo>
                <a:lnTo>
                  <a:pt x="581025" y="152400"/>
                </a:lnTo>
                <a:lnTo>
                  <a:pt x="581025" y="180975"/>
                </a:lnTo>
                <a:lnTo>
                  <a:pt x="590550" y="200025"/>
                </a:lnTo>
                <a:lnTo>
                  <a:pt x="590550" y="219075"/>
                </a:lnTo>
                <a:lnTo>
                  <a:pt x="609600" y="228600"/>
                </a:lnTo>
                <a:lnTo>
                  <a:pt x="619125" y="238125"/>
                </a:lnTo>
                <a:lnTo>
                  <a:pt x="638175" y="228600"/>
                </a:lnTo>
                <a:lnTo>
                  <a:pt x="657225" y="228600"/>
                </a:lnTo>
                <a:lnTo>
                  <a:pt x="676275" y="219075"/>
                </a:lnTo>
                <a:lnTo>
                  <a:pt x="695325" y="200025"/>
                </a:lnTo>
                <a:lnTo>
                  <a:pt x="704850" y="190500"/>
                </a:lnTo>
                <a:lnTo>
                  <a:pt x="723900" y="171450"/>
                </a:lnTo>
                <a:lnTo>
                  <a:pt x="723900" y="161925"/>
                </a:lnTo>
                <a:lnTo>
                  <a:pt x="723900" y="142875"/>
                </a:lnTo>
                <a:lnTo>
                  <a:pt x="714375" y="133350"/>
                </a:lnTo>
                <a:lnTo>
                  <a:pt x="714375" y="133350"/>
                </a:lnTo>
                <a:lnTo>
                  <a:pt x="704850" y="133350"/>
                </a:lnTo>
                <a:lnTo>
                  <a:pt x="685800" y="133350"/>
                </a:lnTo>
                <a:lnTo>
                  <a:pt x="666750" y="152400"/>
                </a:lnTo>
                <a:lnTo>
                  <a:pt x="657225" y="161925"/>
                </a:lnTo>
                <a:lnTo>
                  <a:pt x="647700" y="180975"/>
                </a:lnTo>
                <a:lnTo>
                  <a:pt x="638175" y="190500"/>
                </a:lnTo>
                <a:lnTo>
                  <a:pt x="638175" y="209550"/>
                </a:lnTo>
                <a:lnTo>
                  <a:pt x="638175" y="219075"/>
                </a:lnTo>
                <a:lnTo>
                  <a:pt x="647700" y="228600"/>
                </a:lnTo>
                <a:lnTo>
                  <a:pt x="657225" y="228600"/>
                </a:lnTo>
                <a:lnTo>
                  <a:pt x="666750" y="228600"/>
                </a:lnTo>
                <a:lnTo>
                  <a:pt x="685800" y="228600"/>
                </a:lnTo>
                <a:lnTo>
                  <a:pt x="6858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028950" y="2800350"/>
            <a:ext cx="1028701" cy="209551"/>
          </a:xfrm>
          <a:custGeom>
            <a:avLst/>
            <a:gdLst/>
            <a:ahLst/>
            <a:cxnLst/>
            <a:rect l="0" t="0" r="0" b="0"/>
            <a:pathLst>
              <a:path w="1028701" h="209551">
                <a:moveTo>
                  <a:pt x="76200" y="9525"/>
                </a:move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95250"/>
                </a:lnTo>
                <a:lnTo>
                  <a:pt x="38100" y="123825"/>
                </a:lnTo>
                <a:lnTo>
                  <a:pt x="28575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19050" y="17145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23825"/>
                </a:lnTo>
                <a:lnTo>
                  <a:pt x="47625" y="114300"/>
                </a:lnTo>
                <a:lnTo>
                  <a:pt x="57150" y="114300"/>
                </a:lnTo>
                <a:lnTo>
                  <a:pt x="57150" y="114300"/>
                </a:lnTo>
                <a:lnTo>
                  <a:pt x="66675" y="123825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14300" y="161925"/>
                </a:lnTo>
                <a:lnTo>
                  <a:pt x="133350" y="152400"/>
                </a:lnTo>
                <a:lnTo>
                  <a:pt x="161925" y="142875"/>
                </a:lnTo>
                <a:lnTo>
                  <a:pt x="171450" y="123825"/>
                </a:lnTo>
                <a:lnTo>
                  <a:pt x="200025" y="104775"/>
                </a:lnTo>
                <a:lnTo>
                  <a:pt x="209550" y="85725"/>
                </a:lnTo>
                <a:lnTo>
                  <a:pt x="228600" y="66675"/>
                </a:lnTo>
                <a:lnTo>
                  <a:pt x="238125" y="47625"/>
                </a:lnTo>
                <a:lnTo>
                  <a:pt x="247650" y="38100"/>
                </a:lnTo>
                <a:lnTo>
                  <a:pt x="247650" y="28575"/>
                </a:lnTo>
                <a:lnTo>
                  <a:pt x="247650" y="28575"/>
                </a:lnTo>
                <a:lnTo>
                  <a:pt x="238125" y="38100"/>
                </a:lnTo>
                <a:lnTo>
                  <a:pt x="228600" y="47625"/>
                </a:lnTo>
                <a:lnTo>
                  <a:pt x="219075" y="66675"/>
                </a:lnTo>
                <a:lnTo>
                  <a:pt x="219075" y="85725"/>
                </a:lnTo>
                <a:lnTo>
                  <a:pt x="209550" y="114300"/>
                </a:lnTo>
                <a:lnTo>
                  <a:pt x="200025" y="142875"/>
                </a:lnTo>
                <a:lnTo>
                  <a:pt x="200025" y="161925"/>
                </a:lnTo>
                <a:lnTo>
                  <a:pt x="200025" y="180975"/>
                </a:lnTo>
                <a:lnTo>
                  <a:pt x="209550" y="190500"/>
                </a:lnTo>
                <a:lnTo>
                  <a:pt x="219075" y="190500"/>
                </a:lnTo>
                <a:lnTo>
                  <a:pt x="238125" y="190500"/>
                </a:lnTo>
                <a:lnTo>
                  <a:pt x="257175" y="180975"/>
                </a:lnTo>
                <a:lnTo>
                  <a:pt x="285750" y="161925"/>
                </a:lnTo>
                <a:lnTo>
                  <a:pt x="314325" y="142875"/>
                </a:lnTo>
                <a:lnTo>
                  <a:pt x="333375" y="123825"/>
                </a:lnTo>
                <a:lnTo>
                  <a:pt x="352425" y="95250"/>
                </a:lnTo>
                <a:lnTo>
                  <a:pt x="381000" y="76200"/>
                </a:lnTo>
                <a:lnTo>
                  <a:pt x="390525" y="57150"/>
                </a:lnTo>
                <a:lnTo>
                  <a:pt x="400050" y="47625"/>
                </a:lnTo>
                <a:lnTo>
                  <a:pt x="400050" y="47625"/>
                </a:lnTo>
                <a:lnTo>
                  <a:pt x="400050" y="47625"/>
                </a:lnTo>
                <a:lnTo>
                  <a:pt x="400050" y="57150"/>
                </a:lnTo>
                <a:lnTo>
                  <a:pt x="400050" y="66675"/>
                </a:lnTo>
                <a:lnTo>
                  <a:pt x="390525" y="85725"/>
                </a:lnTo>
                <a:lnTo>
                  <a:pt x="390525" y="114300"/>
                </a:lnTo>
                <a:lnTo>
                  <a:pt x="381000" y="133350"/>
                </a:lnTo>
                <a:lnTo>
                  <a:pt x="381000" y="152400"/>
                </a:lnTo>
                <a:lnTo>
                  <a:pt x="390525" y="171450"/>
                </a:lnTo>
                <a:lnTo>
                  <a:pt x="400050" y="180975"/>
                </a:lnTo>
                <a:lnTo>
                  <a:pt x="409575" y="180975"/>
                </a:lnTo>
                <a:lnTo>
                  <a:pt x="428625" y="171450"/>
                </a:lnTo>
                <a:lnTo>
                  <a:pt x="447675" y="171450"/>
                </a:lnTo>
                <a:lnTo>
                  <a:pt x="466725" y="152400"/>
                </a:lnTo>
                <a:lnTo>
                  <a:pt x="485775" y="133350"/>
                </a:lnTo>
                <a:lnTo>
                  <a:pt x="504825" y="114300"/>
                </a:lnTo>
                <a:lnTo>
                  <a:pt x="523875" y="85725"/>
                </a:lnTo>
                <a:lnTo>
                  <a:pt x="542925" y="66675"/>
                </a:lnTo>
                <a:lnTo>
                  <a:pt x="542925" y="47625"/>
                </a:lnTo>
                <a:lnTo>
                  <a:pt x="542925" y="28575"/>
                </a:lnTo>
                <a:lnTo>
                  <a:pt x="533400" y="9525"/>
                </a:lnTo>
                <a:lnTo>
                  <a:pt x="514350" y="0"/>
                </a:lnTo>
                <a:lnTo>
                  <a:pt x="495300" y="0"/>
                </a:lnTo>
                <a:lnTo>
                  <a:pt x="476250" y="9525"/>
                </a:lnTo>
                <a:lnTo>
                  <a:pt x="447675" y="28575"/>
                </a:lnTo>
                <a:lnTo>
                  <a:pt x="428625" y="47625"/>
                </a:lnTo>
                <a:lnTo>
                  <a:pt x="400050" y="66675"/>
                </a:lnTo>
                <a:lnTo>
                  <a:pt x="390525" y="95250"/>
                </a:lnTo>
                <a:lnTo>
                  <a:pt x="381000" y="123825"/>
                </a:lnTo>
                <a:lnTo>
                  <a:pt x="381000" y="142875"/>
                </a:lnTo>
                <a:lnTo>
                  <a:pt x="381000" y="152400"/>
                </a:lnTo>
                <a:lnTo>
                  <a:pt x="390525" y="161925"/>
                </a:lnTo>
                <a:lnTo>
                  <a:pt x="409575" y="161925"/>
                </a:lnTo>
                <a:lnTo>
                  <a:pt x="428625" y="152400"/>
                </a:lnTo>
                <a:lnTo>
                  <a:pt x="457200" y="142875"/>
                </a:lnTo>
                <a:lnTo>
                  <a:pt x="485775" y="123825"/>
                </a:lnTo>
                <a:lnTo>
                  <a:pt x="504825" y="104775"/>
                </a:lnTo>
                <a:lnTo>
                  <a:pt x="533400" y="85725"/>
                </a:lnTo>
                <a:lnTo>
                  <a:pt x="542925" y="66675"/>
                </a:lnTo>
                <a:lnTo>
                  <a:pt x="561975" y="57150"/>
                </a:lnTo>
                <a:lnTo>
                  <a:pt x="561975" y="47625"/>
                </a:lnTo>
                <a:lnTo>
                  <a:pt x="561975" y="47625"/>
                </a:lnTo>
                <a:lnTo>
                  <a:pt x="561975" y="47625"/>
                </a:lnTo>
                <a:lnTo>
                  <a:pt x="552450" y="66675"/>
                </a:lnTo>
                <a:lnTo>
                  <a:pt x="542925" y="76200"/>
                </a:lnTo>
                <a:lnTo>
                  <a:pt x="533400" y="104775"/>
                </a:lnTo>
                <a:lnTo>
                  <a:pt x="523875" y="123825"/>
                </a:lnTo>
                <a:lnTo>
                  <a:pt x="523875" y="142875"/>
                </a:lnTo>
                <a:lnTo>
                  <a:pt x="514350" y="152400"/>
                </a:lnTo>
                <a:lnTo>
                  <a:pt x="523875" y="161925"/>
                </a:lnTo>
                <a:lnTo>
                  <a:pt x="533400" y="171450"/>
                </a:lnTo>
                <a:lnTo>
                  <a:pt x="542925" y="171450"/>
                </a:lnTo>
                <a:lnTo>
                  <a:pt x="561975" y="161925"/>
                </a:lnTo>
                <a:lnTo>
                  <a:pt x="581025" y="152400"/>
                </a:lnTo>
                <a:lnTo>
                  <a:pt x="600075" y="142875"/>
                </a:lnTo>
                <a:lnTo>
                  <a:pt x="619125" y="123825"/>
                </a:lnTo>
                <a:lnTo>
                  <a:pt x="638175" y="104775"/>
                </a:lnTo>
                <a:lnTo>
                  <a:pt x="657225" y="95250"/>
                </a:lnTo>
                <a:lnTo>
                  <a:pt x="666750" y="95250"/>
                </a:lnTo>
                <a:lnTo>
                  <a:pt x="676275" y="95250"/>
                </a:lnTo>
                <a:lnTo>
                  <a:pt x="676275" y="95250"/>
                </a:lnTo>
                <a:lnTo>
                  <a:pt x="676275" y="104775"/>
                </a:lnTo>
                <a:lnTo>
                  <a:pt x="685800" y="114300"/>
                </a:lnTo>
                <a:lnTo>
                  <a:pt x="685800" y="133350"/>
                </a:lnTo>
                <a:lnTo>
                  <a:pt x="685800" y="152400"/>
                </a:lnTo>
                <a:lnTo>
                  <a:pt x="695325" y="161925"/>
                </a:lnTo>
                <a:lnTo>
                  <a:pt x="704850" y="171450"/>
                </a:lnTo>
                <a:lnTo>
                  <a:pt x="714375" y="180975"/>
                </a:lnTo>
                <a:lnTo>
                  <a:pt x="723900" y="180975"/>
                </a:lnTo>
                <a:lnTo>
                  <a:pt x="742950" y="171450"/>
                </a:lnTo>
                <a:lnTo>
                  <a:pt x="762000" y="161925"/>
                </a:lnTo>
                <a:lnTo>
                  <a:pt x="781050" y="142875"/>
                </a:lnTo>
                <a:lnTo>
                  <a:pt x="809625" y="123825"/>
                </a:lnTo>
                <a:lnTo>
                  <a:pt x="828675" y="104775"/>
                </a:lnTo>
                <a:lnTo>
                  <a:pt x="857250" y="76200"/>
                </a:lnTo>
                <a:lnTo>
                  <a:pt x="876300" y="57150"/>
                </a:lnTo>
                <a:lnTo>
                  <a:pt x="876300" y="28575"/>
                </a:lnTo>
                <a:lnTo>
                  <a:pt x="885825" y="9525"/>
                </a:lnTo>
                <a:lnTo>
                  <a:pt x="885825" y="0"/>
                </a:lnTo>
                <a:lnTo>
                  <a:pt x="876300" y="0"/>
                </a:lnTo>
                <a:lnTo>
                  <a:pt x="866775" y="9525"/>
                </a:lnTo>
                <a:lnTo>
                  <a:pt x="857250" y="19050"/>
                </a:lnTo>
                <a:lnTo>
                  <a:pt x="838200" y="47625"/>
                </a:lnTo>
                <a:lnTo>
                  <a:pt x="828675" y="76200"/>
                </a:lnTo>
                <a:lnTo>
                  <a:pt x="819150" y="104775"/>
                </a:lnTo>
                <a:lnTo>
                  <a:pt x="819150" y="123825"/>
                </a:lnTo>
                <a:lnTo>
                  <a:pt x="819150" y="142875"/>
                </a:lnTo>
                <a:lnTo>
                  <a:pt x="838200" y="152400"/>
                </a:lnTo>
                <a:lnTo>
                  <a:pt x="847725" y="161925"/>
                </a:lnTo>
                <a:lnTo>
                  <a:pt x="876300" y="171450"/>
                </a:lnTo>
                <a:lnTo>
                  <a:pt x="904875" y="161925"/>
                </a:lnTo>
                <a:lnTo>
                  <a:pt x="942975" y="161925"/>
                </a:lnTo>
                <a:lnTo>
                  <a:pt x="981075" y="152400"/>
                </a:lnTo>
                <a:lnTo>
                  <a:pt x="1009650" y="142875"/>
                </a:lnTo>
                <a:lnTo>
                  <a:pt x="1028700" y="133350"/>
                </a:lnTo>
                <a:lnTo>
                  <a:pt x="10287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486275" y="2762250"/>
            <a:ext cx="1514476" cy="200026"/>
          </a:xfrm>
          <a:custGeom>
            <a:avLst/>
            <a:gdLst/>
            <a:ahLst/>
            <a:cxnLst/>
            <a:rect l="0" t="0" r="0" b="0"/>
            <a:pathLst>
              <a:path w="1514476" h="200026">
                <a:moveTo>
                  <a:pt x="57150" y="9525"/>
                </a:move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9525" y="152400"/>
                </a:lnTo>
                <a:lnTo>
                  <a:pt x="19050" y="123825"/>
                </a:lnTo>
                <a:lnTo>
                  <a:pt x="38100" y="104775"/>
                </a:lnTo>
                <a:lnTo>
                  <a:pt x="47625" y="76200"/>
                </a:lnTo>
                <a:lnTo>
                  <a:pt x="66675" y="47625"/>
                </a:lnTo>
                <a:lnTo>
                  <a:pt x="85725" y="28575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33350" y="104775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23825" y="142875"/>
                </a:lnTo>
                <a:lnTo>
                  <a:pt x="123825" y="142875"/>
                </a:lnTo>
                <a:lnTo>
                  <a:pt x="123825" y="142875"/>
                </a:lnTo>
                <a:lnTo>
                  <a:pt x="133350" y="133350"/>
                </a:lnTo>
                <a:lnTo>
                  <a:pt x="133350" y="114300"/>
                </a:lnTo>
                <a:lnTo>
                  <a:pt x="152400" y="95250"/>
                </a:lnTo>
                <a:lnTo>
                  <a:pt x="161925" y="66675"/>
                </a:lnTo>
                <a:lnTo>
                  <a:pt x="180975" y="47625"/>
                </a:lnTo>
                <a:lnTo>
                  <a:pt x="200025" y="28575"/>
                </a:lnTo>
                <a:lnTo>
                  <a:pt x="219075" y="28575"/>
                </a:lnTo>
                <a:lnTo>
                  <a:pt x="238125" y="19050"/>
                </a:lnTo>
                <a:lnTo>
                  <a:pt x="247650" y="28575"/>
                </a:lnTo>
                <a:lnTo>
                  <a:pt x="257175" y="38100"/>
                </a:lnTo>
                <a:lnTo>
                  <a:pt x="257175" y="57150"/>
                </a:lnTo>
                <a:lnTo>
                  <a:pt x="257175" y="85725"/>
                </a:lnTo>
                <a:lnTo>
                  <a:pt x="257175" y="114300"/>
                </a:lnTo>
                <a:lnTo>
                  <a:pt x="257175" y="142875"/>
                </a:lnTo>
                <a:lnTo>
                  <a:pt x="257175" y="161925"/>
                </a:lnTo>
                <a:lnTo>
                  <a:pt x="247650" y="190500"/>
                </a:lnTo>
                <a:lnTo>
                  <a:pt x="257175" y="200025"/>
                </a:lnTo>
                <a:lnTo>
                  <a:pt x="266700" y="200025"/>
                </a:lnTo>
                <a:lnTo>
                  <a:pt x="276225" y="200025"/>
                </a:lnTo>
                <a:lnTo>
                  <a:pt x="295275" y="190500"/>
                </a:lnTo>
                <a:lnTo>
                  <a:pt x="323850" y="171450"/>
                </a:lnTo>
                <a:lnTo>
                  <a:pt x="352425" y="142875"/>
                </a:lnTo>
                <a:lnTo>
                  <a:pt x="381000" y="123825"/>
                </a:lnTo>
                <a:lnTo>
                  <a:pt x="400050" y="95250"/>
                </a:lnTo>
                <a:lnTo>
                  <a:pt x="428625" y="66675"/>
                </a:lnTo>
                <a:lnTo>
                  <a:pt x="447675" y="47625"/>
                </a:lnTo>
                <a:lnTo>
                  <a:pt x="457200" y="28575"/>
                </a:lnTo>
                <a:lnTo>
                  <a:pt x="457200" y="19050"/>
                </a:lnTo>
                <a:lnTo>
                  <a:pt x="457200" y="9525"/>
                </a:lnTo>
                <a:lnTo>
                  <a:pt x="457200" y="0"/>
                </a:lnTo>
                <a:lnTo>
                  <a:pt x="447675" y="9525"/>
                </a:lnTo>
                <a:lnTo>
                  <a:pt x="438150" y="19050"/>
                </a:lnTo>
                <a:lnTo>
                  <a:pt x="428625" y="28575"/>
                </a:lnTo>
                <a:lnTo>
                  <a:pt x="409575" y="47625"/>
                </a:lnTo>
                <a:lnTo>
                  <a:pt x="400050" y="66675"/>
                </a:lnTo>
                <a:lnTo>
                  <a:pt x="390525" y="95250"/>
                </a:lnTo>
                <a:lnTo>
                  <a:pt x="381000" y="123825"/>
                </a:lnTo>
                <a:lnTo>
                  <a:pt x="381000" y="152400"/>
                </a:lnTo>
                <a:lnTo>
                  <a:pt x="390525" y="171450"/>
                </a:lnTo>
                <a:lnTo>
                  <a:pt x="400050" y="180975"/>
                </a:lnTo>
                <a:lnTo>
                  <a:pt x="419100" y="190500"/>
                </a:lnTo>
                <a:lnTo>
                  <a:pt x="438150" y="180975"/>
                </a:lnTo>
                <a:lnTo>
                  <a:pt x="466725" y="171450"/>
                </a:lnTo>
                <a:lnTo>
                  <a:pt x="485775" y="142875"/>
                </a:lnTo>
                <a:lnTo>
                  <a:pt x="514350" y="123825"/>
                </a:lnTo>
                <a:lnTo>
                  <a:pt x="542925" y="95250"/>
                </a:lnTo>
                <a:lnTo>
                  <a:pt x="561975" y="66675"/>
                </a:lnTo>
                <a:lnTo>
                  <a:pt x="581025" y="47625"/>
                </a:lnTo>
                <a:lnTo>
                  <a:pt x="600075" y="28575"/>
                </a:lnTo>
                <a:lnTo>
                  <a:pt x="609600" y="19050"/>
                </a:lnTo>
                <a:lnTo>
                  <a:pt x="609600" y="9525"/>
                </a:lnTo>
                <a:lnTo>
                  <a:pt x="609600" y="0"/>
                </a:lnTo>
                <a:lnTo>
                  <a:pt x="609600" y="9525"/>
                </a:lnTo>
                <a:lnTo>
                  <a:pt x="609600" y="19050"/>
                </a:lnTo>
                <a:lnTo>
                  <a:pt x="600075" y="38100"/>
                </a:lnTo>
                <a:lnTo>
                  <a:pt x="590550" y="57150"/>
                </a:lnTo>
                <a:lnTo>
                  <a:pt x="581025" y="85725"/>
                </a:lnTo>
                <a:lnTo>
                  <a:pt x="561975" y="114300"/>
                </a:lnTo>
                <a:lnTo>
                  <a:pt x="552450" y="133350"/>
                </a:lnTo>
                <a:lnTo>
                  <a:pt x="542925" y="152400"/>
                </a:lnTo>
                <a:lnTo>
                  <a:pt x="542925" y="161925"/>
                </a:lnTo>
                <a:lnTo>
                  <a:pt x="542925" y="171450"/>
                </a:lnTo>
                <a:lnTo>
                  <a:pt x="542925" y="171450"/>
                </a:lnTo>
                <a:lnTo>
                  <a:pt x="542925" y="161925"/>
                </a:lnTo>
                <a:lnTo>
                  <a:pt x="552450" y="142875"/>
                </a:lnTo>
                <a:lnTo>
                  <a:pt x="561975" y="123825"/>
                </a:lnTo>
                <a:lnTo>
                  <a:pt x="581025" y="104775"/>
                </a:lnTo>
                <a:lnTo>
                  <a:pt x="600075" y="76200"/>
                </a:lnTo>
                <a:lnTo>
                  <a:pt x="628650" y="47625"/>
                </a:lnTo>
                <a:lnTo>
                  <a:pt x="647700" y="38100"/>
                </a:lnTo>
                <a:lnTo>
                  <a:pt x="666750" y="28575"/>
                </a:lnTo>
                <a:lnTo>
                  <a:pt x="685800" y="28575"/>
                </a:lnTo>
                <a:lnTo>
                  <a:pt x="695325" y="28575"/>
                </a:lnTo>
                <a:lnTo>
                  <a:pt x="704850" y="38100"/>
                </a:lnTo>
                <a:lnTo>
                  <a:pt x="704850" y="57150"/>
                </a:lnTo>
                <a:lnTo>
                  <a:pt x="704850" y="76200"/>
                </a:lnTo>
                <a:lnTo>
                  <a:pt x="695325" y="95250"/>
                </a:lnTo>
                <a:lnTo>
                  <a:pt x="695325" y="123825"/>
                </a:lnTo>
                <a:lnTo>
                  <a:pt x="685800" y="142875"/>
                </a:lnTo>
                <a:lnTo>
                  <a:pt x="685800" y="161925"/>
                </a:lnTo>
                <a:lnTo>
                  <a:pt x="685800" y="171450"/>
                </a:lnTo>
                <a:lnTo>
                  <a:pt x="685800" y="171450"/>
                </a:lnTo>
                <a:lnTo>
                  <a:pt x="685800" y="171450"/>
                </a:lnTo>
                <a:lnTo>
                  <a:pt x="704850" y="171450"/>
                </a:lnTo>
                <a:lnTo>
                  <a:pt x="714375" y="161925"/>
                </a:lnTo>
                <a:lnTo>
                  <a:pt x="733425" y="142875"/>
                </a:lnTo>
                <a:lnTo>
                  <a:pt x="742950" y="133350"/>
                </a:lnTo>
                <a:lnTo>
                  <a:pt x="762000" y="114300"/>
                </a:lnTo>
                <a:lnTo>
                  <a:pt x="781050" y="104775"/>
                </a:lnTo>
                <a:lnTo>
                  <a:pt x="790575" y="104775"/>
                </a:lnTo>
                <a:lnTo>
                  <a:pt x="800100" y="104775"/>
                </a:lnTo>
                <a:lnTo>
                  <a:pt x="800100" y="104775"/>
                </a:lnTo>
                <a:lnTo>
                  <a:pt x="800100" y="114300"/>
                </a:lnTo>
                <a:lnTo>
                  <a:pt x="800100" y="123825"/>
                </a:lnTo>
                <a:lnTo>
                  <a:pt x="800100" y="133350"/>
                </a:lnTo>
                <a:lnTo>
                  <a:pt x="800100" y="152400"/>
                </a:lnTo>
                <a:lnTo>
                  <a:pt x="800100" y="161925"/>
                </a:lnTo>
                <a:lnTo>
                  <a:pt x="800100" y="171450"/>
                </a:lnTo>
                <a:lnTo>
                  <a:pt x="809625" y="171450"/>
                </a:lnTo>
                <a:lnTo>
                  <a:pt x="819150" y="180975"/>
                </a:lnTo>
                <a:lnTo>
                  <a:pt x="838200" y="180975"/>
                </a:lnTo>
                <a:lnTo>
                  <a:pt x="847725" y="171450"/>
                </a:lnTo>
                <a:lnTo>
                  <a:pt x="866775" y="161925"/>
                </a:lnTo>
                <a:lnTo>
                  <a:pt x="885825" y="142875"/>
                </a:lnTo>
                <a:lnTo>
                  <a:pt x="904875" y="123825"/>
                </a:lnTo>
                <a:lnTo>
                  <a:pt x="933450" y="104775"/>
                </a:lnTo>
                <a:lnTo>
                  <a:pt x="942975" y="85725"/>
                </a:lnTo>
                <a:lnTo>
                  <a:pt x="952500" y="66675"/>
                </a:lnTo>
                <a:lnTo>
                  <a:pt x="962025" y="47625"/>
                </a:lnTo>
                <a:lnTo>
                  <a:pt x="962025" y="28575"/>
                </a:lnTo>
                <a:lnTo>
                  <a:pt x="962025" y="19050"/>
                </a:lnTo>
                <a:lnTo>
                  <a:pt x="962025" y="19050"/>
                </a:lnTo>
                <a:lnTo>
                  <a:pt x="962025" y="28575"/>
                </a:lnTo>
                <a:lnTo>
                  <a:pt x="952500" y="38100"/>
                </a:lnTo>
                <a:lnTo>
                  <a:pt x="942975" y="57150"/>
                </a:lnTo>
                <a:lnTo>
                  <a:pt x="942975" y="76200"/>
                </a:lnTo>
                <a:lnTo>
                  <a:pt x="942975" y="95250"/>
                </a:lnTo>
                <a:lnTo>
                  <a:pt x="942975" y="114300"/>
                </a:lnTo>
                <a:lnTo>
                  <a:pt x="942975" y="142875"/>
                </a:lnTo>
                <a:lnTo>
                  <a:pt x="952500" y="152400"/>
                </a:lnTo>
                <a:lnTo>
                  <a:pt x="971550" y="161925"/>
                </a:lnTo>
                <a:lnTo>
                  <a:pt x="990600" y="161925"/>
                </a:lnTo>
                <a:lnTo>
                  <a:pt x="1009650" y="161925"/>
                </a:lnTo>
                <a:lnTo>
                  <a:pt x="1038225" y="142875"/>
                </a:lnTo>
                <a:lnTo>
                  <a:pt x="1057275" y="133350"/>
                </a:lnTo>
                <a:lnTo>
                  <a:pt x="1085850" y="114300"/>
                </a:lnTo>
                <a:lnTo>
                  <a:pt x="1104900" y="95250"/>
                </a:lnTo>
                <a:lnTo>
                  <a:pt x="1123950" y="76200"/>
                </a:lnTo>
                <a:lnTo>
                  <a:pt x="1133475" y="57150"/>
                </a:lnTo>
                <a:lnTo>
                  <a:pt x="1143000" y="47625"/>
                </a:lnTo>
                <a:lnTo>
                  <a:pt x="1152525" y="47625"/>
                </a:lnTo>
                <a:lnTo>
                  <a:pt x="1152525" y="47625"/>
                </a:lnTo>
                <a:lnTo>
                  <a:pt x="1143000" y="47625"/>
                </a:lnTo>
                <a:lnTo>
                  <a:pt x="1143000" y="57150"/>
                </a:lnTo>
                <a:lnTo>
                  <a:pt x="1133475" y="76200"/>
                </a:lnTo>
                <a:lnTo>
                  <a:pt x="1133475" y="95250"/>
                </a:lnTo>
                <a:lnTo>
                  <a:pt x="1133475" y="104775"/>
                </a:lnTo>
                <a:lnTo>
                  <a:pt x="1133475" y="123825"/>
                </a:lnTo>
                <a:lnTo>
                  <a:pt x="1143000" y="142875"/>
                </a:lnTo>
                <a:lnTo>
                  <a:pt x="1152525" y="142875"/>
                </a:lnTo>
                <a:lnTo>
                  <a:pt x="1162050" y="152400"/>
                </a:lnTo>
                <a:lnTo>
                  <a:pt x="1181100" y="142875"/>
                </a:lnTo>
                <a:lnTo>
                  <a:pt x="1200150" y="133350"/>
                </a:lnTo>
                <a:lnTo>
                  <a:pt x="1219200" y="123825"/>
                </a:lnTo>
                <a:lnTo>
                  <a:pt x="1228725" y="104775"/>
                </a:lnTo>
                <a:lnTo>
                  <a:pt x="1247775" y="95250"/>
                </a:lnTo>
                <a:lnTo>
                  <a:pt x="1257300" y="76200"/>
                </a:lnTo>
                <a:lnTo>
                  <a:pt x="1257300" y="57150"/>
                </a:lnTo>
                <a:lnTo>
                  <a:pt x="1247775" y="38100"/>
                </a:lnTo>
                <a:lnTo>
                  <a:pt x="1228725" y="28575"/>
                </a:lnTo>
                <a:lnTo>
                  <a:pt x="1219200" y="28575"/>
                </a:lnTo>
                <a:lnTo>
                  <a:pt x="1190625" y="38100"/>
                </a:lnTo>
                <a:lnTo>
                  <a:pt x="1171575" y="47625"/>
                </a:lnTo>
                <a:lnTo>
                  <a:pt x="1152525" y="66675"/>
                </a:lnTo>
                <a:lnTo>
                  <a:pt x="1133475" y="85725"/>
                </a:lnTo>
                <a:lnTo>
                  <a:pt x="1123950" y="104775"/>
                </a:lnTo>
                <a:lnTo>
                  <a:pt x="1114425" y="123825"/>
                </a:lnTo>
                <a:lnTo>
                  <a:pt x="1114425" y="142875"/>
                </a:lnTo>
                <a:lnTo>
                  <a:pt x="1123950" y="161925"/>
                </a:lnTo>
                <a:lnTo>
                  <a:pt x="1133475" y="171450"/>
                </a:lnTo>
                <a:lnTo>
                  <a:pt x="1162050" y="180975"/>
                </a:lnTo>
                <a:lnTo>
                  <a:pt x="1190625" y="180975"/>
                </a:lnTo>
                <a:lnTo>
                  <a:pt x="1219200" y="171450"/>
                </a:lnTo>
                <a:lnTo>
                  <a:pt x="1257300" y="152400"/>
                </a:lnTo>
                <a:lnTo>
                  <a:pt x="1295400" y="133350"/>
                </a:lnTo>
                <a:lnTo>
                  <a:pt x="1333500" y="114300"/>
                </a:lnTo>
                <a:lnTo>
                  <a:pt x="1371600" y="95250"/>
                </a:lnTo>
                <a:lnTo>
                  <a:pt x="1400175" y="85725"/>
                </a:lnTo>
                <a:lnTo>
                  <a:pt x="1419225" y="66675"/>
                </a:lnTo>
                <a:lnTo>
                  <a:pt x="1428750" y="47625"/>
                </a:lnTo>
                <a:lnTo>
                  <a:pt x="1428750" y="38100"/>
                </a:lnTo>
                <a:lnTo>
                  <a:pt x="1428750" y="28575"/>
                </a:lnTo>
                <a:lnTo>
                  <a:pt x="1419225" y="28575"/>
                </a:lnTo>
                <a:lnTo>
                  <a:pt x="1409700" y="28575"/>
                </a:lnTo>
                <a:lnTo>
                  <a:pt x="1390650" y="38100"/>
                </a:lnTo>
                <a:lnTo>
                  <a:pt x="1362075" y="57150"/>
                </a:lnTo>
                <a:lnTo>
                  <a:pt x="1343025" y="76200"/>
                </a:lnTo>
                <a:lnTo>
                  <a:pt x="1333500" y="95250"/>
                </a:lnTo>
                <a:lnTo>
                  <a:pt x="1323975" y="114300"/>
                </a:lnTo>
                <a:lnTo>
                  <a:pt x="1323975" y="133350"/>
                </a:lnTo>
                <a:lnTo>
                  <a:pt x="1323975" y="152400"/>
                </a:lnTo>
                <a:lnTo>
                  <a:pt x="1343025" y="161925"/>
                </a:lnTo>
                <a:lnTo>
                  <a:pt x="1362075" y="180975"/>
                </a:lnTo>
                <a:lnTo>
                  <a:pt x="1390650" y="180975"/>
                </a:lnTo>
                <a:lnTo>
                  <a:pt x="1419225" y="180975"/>
                </a:lnTo>
                <a:lnTo>
                  <a:pt x="1466850" y="180975"/>
                </a:lnTo>
                <a:lnTo>
                  <a:pt x="1495425" y="171450"/>
                </a:lnTo>
                <a:lnTo>
                  <a:pt x="1514475" y="161925"/>
                </a:lnTo>
                <a:lnTo>
                  <a:pt x="15144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848350" y="2638425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5905500" y="2638425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029325" y="2762250"/>
            <a:ext cx="381001" cy="190501"/>
          </a:xfrm>
          <a:custGeom>
            <a:avLst/>
            <a:gdLst/>
            <a:ahLst/>
            <a:cxnLst/>
            <a:rect l="0" t="0" r="0" b="0"/>
            <a:pathLst>
              <a:path w="381001" h="190501">
                <a:moveTo>
                  <a:pt x="0" y="133350"/>
                </a:moveTo>
                <a:lnTo>
                  <a:pt x="0" y="133350"/>
                </a:lnTo>
                <a:lnTo>
                  <a:pt x="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190500"/>
                </a:lnTo>
                <a:lnTo>
                  <a:pt x="47625" y="180975"/>
                </a:lnTo>
                <a:lnTo>
                  <a:pt x="66675" y="171450"/>
                </a:lnTo>
                <a:lnTo>
                  <a:pt x="76200" y="161925"/>
                </a:lnTo>
                <a:lnTo>
                  <a:pt x="104775" y="142875"/>
                </a:lnTo>
                <a:lnTo>
                  <a:pt x="123825" y="114300"/>
                </a:lnTo>
                <a:lnTo>
                  <a:pt x="142875" y="95250"/>
                </a:lnTo>
                <a:lnTo>
                  <a:pt x="161925" y="66675"/>
                </a:lnTo>
                <a:lnTo>
                  <a:pt x="161925" y="47625"/>
                </a:lnTo>
                <a:lnTo>
                  <a:pt x="171450" y="28575"/>
                </a:lnTo>
                <a:lnTo>
                  <a:pt x="171450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23825" y="38100"/>
                </a:lnTo>
                <a:lnTo>
                  <a:pt x="123825" y="66675"/>
                </a:lnTo>
                <a:lnTo>
                  <a:pt x="114300" y="95250"/>
                </a:lnTo>
                <a:lnTo>
                  <a:pt x="114300" y="114300"/>
                </a:lnTo>
                <a:lnTo>
                  <a:pt x="114300" y="133350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71450" y="142875"/>
                </a:lnTo>
                <a:lnTo>
                  <a:pt x="200025" y="123825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76225" y="66675"/>
                </a:lnTo>
                <a:lnTo>
                  <a:pt x="295275" y="47625"/>
                </a:lnTo>
                <a:lnTo>
                  <a:pt x="304800" y="38100"/>
                </a:lnTo>
                <a:lnTo>
                  <a:pt x="304800" y="28575"/>
                </a:lnTo>
                <a:lnTo>
                  <a:pt x="304800" y="28575"/>
                </a:lnTo>
                <a:lnTo>
                  <a:pt x="304800" y="28575"/>
                </a:lnTo>
                <a:lnTo>
                  <a:pt x="304800" y="38100"/>
                </a:lnTo>
                <a:lnTo>
                  <a:pt x="295275" y="47625"/>
                </a:lnTo>
                <a:lnTo>
                  <a:pt x="276225" y="76200"/>
                </a:lnTo>
                <a:lnTo>
                  <a:pt x="276225" y="95250"/>
                </a:lnTo>
                <a:lnTo>
                  <a:pt x="266700" y="123825"/>
                </a:lnTo>
                <a:lnTo>
                  <a:pt x="266700" y="142875"/>
                </a:lnTo>
                <a:lnTo>
                  <a:pt x="266700" y="161925"/>
                </a:lnTo>
                <a:lnTo>
                  <a:pt x="285750" y="171450"/>
                </a:lnTo>
                <a:lnTo>
                  <a:pt x="295275" y="171450"/>
                </a:lnTo>
                <a:lnTo>
                  <a:pt x="314325" y="161925"/>
                </a:lnTo>
                <a:lnTo>
                  <a:pt x="352425" y="152400"/>
                </a:lnTo>
                <a:lnTo>
                  <a:pt x="371475" y="142875"/>
                </a:lnTo>
                <a:lnTo>
                  <a:pt x="381000" y="133350"/>
                </a:lnTo>
                <a:lnTo>
                  <a:pt x="3810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496050" y="2762250"/>
            <a:ext cx="400051" cy="171451"/>
          </a:xfrm>
          <a:custGeom>
            <a:avLst/>
            <a:gdLst/>
            <a:ahLst/>
            <a:cxnLst/>
            <a:rect l="0" t="0" r="0" b="0"/>
            <a:pathLst>
              <a:path w="400051" h="171451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33350"/>
                </a:lnTo>
                <a:lnTo>
                  <a:pt x="57150" y="114300"/>
                </a:lnTo>
                <a:lnTo>
                  <a:pt x="66675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38100"/>
                </a:lnTo>
                <a:lnTo>
                  <a:pt x="104775" y="28575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85725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23825" y="152400"/>
                </a:lnTo>
                <a:lnTo>
                  <a:pt x="152400" y="142875"/>
                </a:lnTo>
                <a:lnTo>
                  <a:pt x="171450" y="123825"/>
                </a:lnTo>
                <a:lnTo>
                  <a:pt x="200025" y="104775"/>
                </a:lnTo>
                <a:lnTo>
                  <a:pt x="219075" y="85725"/>
                </a:lnTo>
                <a:lnTo>
                  <a:pt x="238125" y="66675"/>
                </a:lnTo>
                <a:lnTo>
                  <a:pt x="247650" y="57150"/>
                </a:lnTo>
                <a:lnTo>
                  <a:pt x="257175" y="47625"/>
                </a:lnTo>
                <a:lnTo>
                  <a:pt x="266700" y="38100"/>
                </a:lnTo>
                <a:lnTo>
                  <a:pt x="257175" y="28575"/>
                </a:lnTo>
                <a:lnTo>
                  <a:pt x="257175" y="38100"/>
                </a:lnTo>
                <a:lnTo>
                  <a:pt x="247650" y="47625"/>
                </a:lnTo>
                <a:lnTo>
                  <a:pt x="238125" y="66675"/>
                </a:lnTo>
                <a:lnTo>
                  <a:pt x="238125" y="85725"/>
                </a:lnTo>
                <a:lnTo>
                  <a:pt x="238125" y="104775"/>
                </a:lnTo>
                <a:lnTo>
                  <a:pt x="238125" y="123825"/>
                </a:lnTo>
                <a:lnTo>
                  <a:pt x="238125" y="142875"/>
                </a:lnTo>
                <a:lnTo>
                  <a:pt x="247650" y="161925"/>
                </a:lnTo>
                <a:lnTo>
                  <a:pt x="266700" y="161925"/>
                </a:lnTo>
                <a:lnTo>
                  <a:pt x="285750" y="161925"/>
                </a:lnTo>
                <a:lnTo>
                  <a:pt x="314325" y="152400"/>
                </a:lnTo>
                <a:lnTo>
                  <a:pt x="333375" y="142875"/>
                </a:lnTo>
                <a:lnTo>
                  <a:pt x="361950" y="123825"/>
                </a:lnTo>
                <a:lnTo>
                  <a:pt x="371475" y="104775"/>
                </a:lnTo>
                <a:lnTo>
                  <a:pt x="390525" y="95250"/>
                </a:lnTo>
                <a:lnTo>
                  <a:pt x="400050" y="76200"/>
                </a:lnTo>
                <a:lnTo>
                  <a:pt x="400050" y="57150"/>
                </a:lnTo>
                <a:lnTo>
                  <a:pt x="400050" y="47625"/>
                </a:lnTo>
                <a:lnTo>
                  <a:pt x="390525" y="28575"/>
                </a:lnTo>
                <a:lnTo>
                  <a:pt x="371475" y="28575"/>
                </a:lnTo>
                <a:lnTo>
                  <a:pt x="361950" y="19050"/>
                </a:lnTo>
                <a:lnTo>
                  <a:pt x="342900" y="28575"/>
                </a:lnTo>
                <a:lnTo>
                  <a:pt x="323850" y="38100"/>
                </a:lnTo>
                <a:lnTo>
                  <a:pt x="304800" y="57150"/>
                </a:lnTo>
                <a:lnTo>
                  <a:pt x="295275" y="76200"/>
                </a:lnTo>
                <a:lnTo>
                  <a:pt x="285750" y="85725"/>
                </a:lnTo>
                <a:lnTo>
                  <a:pt x="2857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953250" y="2724150"/>
            <a:ext cx="828676" cy="180976"/>
          </a:xfrm>
          <a:custGeom>
            <a:avLst/>
            <a:gdLst/>
            <a:ahLst/>
            <a:cxnLst/>
            <a:rect l="0" t="0" r="0" b="0"/>
            <a:pathLst>
              <a:path w="828676" h="180976">
                <a:moveTo>
                  <a:pt x="95250" y="9525"/>
                </a:move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76200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19050" y="104775"/>
                </a:lnTo>
                <a:lnTo>
                  <a:pt x="9525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38100" y="180975"/>
                </a:lnTo>
                <a:lnTo>
                  <a:pt x="57150" y="171450"/>
                </a:lnTo>
                <a:lnTo>
                  <a:pt x="85725" y="152400"/>
                </a:lnTo>
                <a:lnTo>
                  <a:pt x="114300" y="133350"/>
                </a:lnTo>
                <a:lnTo>
                  <a:pt x="142875" y="114300"/>
                </a:lnTo>
                <a:lnTo>
                  <a:pt x="171450" y="85725"/>
                </a:lnTo>
                <a:lnTo>
                  <a:pt x="190500" y="66675"/>
                </a:lnTo>
                <a:lnTo>
                  <a:pt x="209550" y="47625"/>
                </a:lnTo>
                <a:lnTo>
                  <a:pt x="219075" y="38100"/>
                </a:lnTo>
                <a:lnTo>
                  <a:pt x="228600" y="28575"/>
                </a:lnTo>
                <a:lnTo>
                  <a:pt x="238125" y="19050"/>
                </a:lnTo>
                <a:lnTo>
                  <a:pt x="238125" y="19050"/>
                </a:lnTo>
                <a:lnTo>
                  <a:pt x="238125" y="28575"/>
                </a:lnTo>
                <a:lnTo>
                  <a:pt x="228600" y="47625"/>
                </a:lnTo>
                <a:lnTo>
                  <a:pt x="228600" y="66675"/>
                </a:lnTo>
                <a:lnTo>
                  <a:pt x="209550" y="85725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90500" y="142875"/>
                </a:lnTo>
                <a:lnTo>
                  <a:pt x="190500" y="152400"/>
                </a:lnTo>
                <a:lnTo>
                  <a:pt x="190500" y="152400"/>
                </a:lnTo>
                <a:lnTo>
                  <a:pt x="190500" y="152400"/>
                </a:lnTo>
                <a:lnTo>
                  <a:pt x="190500" y="142875"/>
                </a:lnTo>
                <a:lnTo>
                  <a:pt x="209550" y="123825"/>
                </a:lnTo>
                <a:lnTo>
                  <a:pt x="228600" y="104775"/>
                </a:lnTo>
                <a:lnTo>
                  <a:pt x="247650" y="76200"/>
                </a:lnTo>
                <a:lnTo>
                  <a:pt x="276225" y="57150"/>
                </a:lnTo>
                <a:lnTo>
                  <a:pt x="295275" y="38100"/>
                </a:lnTo>
                <a:lnTo>
                  <a:pt x="323850" y="28575"/>
                </a:lnTo>
                <a:lnTo>
                  <a:pt x="342900" y="19050"/>
                </a:lnTo>
                <a:lnTo>
                  <a:pt x="352425" y="28575"/>
                </a:lnTo>
                <a:lnTo>
                  <a:pt x="361950" y="38100"/>
                </a:lnTo>
                <a:lnTo>
                  <a:pt x="371475" y="57150"/>
                </a:lnTo>
                <a:lnTo>
                  <a:pt x="371475" y="76200"/>
                </a:lnTo>
                <a:lnTo>
                  <a:pt x="371475" y="95250"/>
                </a:lnTo>
                <a:lnTo>
                  <a:pt x="361950" y="123825"/>
                </a:lnTo>
                <a:lnTo>
                  <a:pt x="352425" y="142875"/>
                </a:lnTo>
                <a:lnTo>
                  <a:pt x="352425" y="152400"/>
                </a:lnTo>
                <a:lnTo>
                  <a:pt x="342900" y="161925"/>
                </a:lnTo>
                <a:lnTo>
                  <a:pt x="342900" y="161925"/>
                </a:lnTo>
                <a:lnTo>
                  <a:pt x="342900" y="161925"/>
                </a:lnTo>
                <a:lnTo>
                  <a:pt x="352425" y="152400"/>
                </a:lnTo>
                <a:lnTo>
                  <a:pt x="361950" y="142875"/>
                </a:lnTo>
                <a:lnTo>
                  <a:pt x="371475" y="123825"/>
                </a:lnTo>
                <a:lnTo>
                  <a:pt x="390525" y="95250"/>
                </a:lnTo>
                <a:lnTo>
                  <a:pt x="409575" y="76200"/>
                </a:lnTo>
                <a:lnTo>
                  <a:pt x="428625" y="66675"/>
                </a:lnTo>
                <a:lnTo>
                  <a:pt x="447675" y="57150"/>
                </a:lnTo>
                <a:lnTo>
                  <a:pt x="466725" y="47625"/>
                </a:lnTo>
                <a:lnTo>
                  <a:pt x="476250" y="57150"/>
                </a:lnTo>
                <a:lnTo>
                  <a:pt x="485775" y="66675"/>
                </a:lnTo>
                <a:lnTo>
                  <a:pt x="495300" y="76200"/>
                </a:lnTo>
                <a:lnTo>
                  <a:pt x="495300" y="95250"/>
                </a:lnTo>
                <a:lnTo>
                  <a:pt x="495300" y="123825"/>
                </a:lnTo>
                <a:lnTo>
                  <a:pt x="495300" y="133350"/>
                </a:lnTo>
                <a:lnTo>
                  <a:pt x="504825" y="152400"/>
                </a:lnTo>
                <a:lnTo>
                  <a:pt x="504825" y="161925"/>
                </a:lnTo>
                <a:lnTo>
                  <a:pt x="514350" y="171450"/>
                </a:lnTo>
                <a:lnTo>
                  <a:pt x="523875" y="180975"/>
                </a:lnTo>
                <a:lnTo>
                  <a:pt x="542925" y="171450"/>
                </a:lnTo>
                <a:lnTo>
                  <a:pt x="571500" y="152400"/>
                </a:lnTo>
                <a:lnTo>
                  <a:pt x="590550" y="133350"/>
                </a:lnTo>
                <a:lnTo>
                  <a:pt x="619125" y="114300"/>
                </a:lnTo>
                <a:lnTo>
                  <a:pt x="638175" y="85725"/>
                </a:lnTo>
                <a:lnTo>
                  <a:pt x="666750" y="66675"/>
                </a:lnTo>
                <a:lnTo>
                  <a:pt x="676275" y="38100"/>
                </a:lnTo>
                <a:lnTo>
                  <a:pt x="685800" y="19050"/>
                </a:lnTo>
                <a:lnTo>
                  <a:pt x="695325" y="9525"/>
                </a:lnTo>
                <a:lnTo>
                  <a:pt x="695325" y="0"/>
                </a:lnTo>
                <a:lnTo>
                  <a:pt x="695325" y="0"/>
                </a:lnTo>
                <a:lnTo>
                  <a:pt x="685800" y="0"/>
                </a:lnTo>
                <a:lnTo>
                  <a:pt x="685800" y="19050"/>
                </a:lnTo>
                <a:lnTo>
                  <a:pt x="676275" y="28575"/>
                </a:lnTo>
                <a:lnTo>
                  <a:pt x="666750" y="57150"/>
                </a:lnTo>
                <a:lnTo>
                  <a:pt x="666750" y="85725"/>
                </a:lnTo>
                <a:lnTo>
                  <a:pt x="666750" y="104775"/>
                </a:lnTo>
                <a:lnTo>
                  <a:pt x="666750" y="133350"/>
                </a:lnTo>
                <a:lnTo>
                  <a:pt x="676275" y="152400"/>
                </a:lnTo>
                <a:lnTo>
                  <a:pt x="695325" y="161925"/>
                </a:lnTo>
                <a:lnTo>
                  <a:pt x="714375" y="161925"/>
                </a:lnTo>
                <a:lnTo>
                  <a:pt x="742950" y="161925"/>
                </a:lnTo>
                <a:lnTo>
                  <a:pt x="762000" y="152400"/>
                </a:lnTo>
                <a:lnTo>
                  <a:pt x="781050" y="142875"/>
                </a:lnTo>
                <a:lnTo>
                  <a:pt x="800100" y="123825"/>
                </a:lnTo>
                <a:lnTo>
                  <a:pt x="819150" y="114300"/>
                </a:lnTo>
                <a:lnTo>
                  <a:pt x="828675" y="104775"/>
                </a:lnTo>
                <a:lnTo>
                  <a:pt x="828675" y="95250"/>
                </a:lnTo>
                <a:lnTo>
                  <a:pt x="828675" y="85725"/>
                </a:lnTo>
                <a:lnTo>
                  <a:pt x="819150" y="85725"/>
                </a:lnTo>
                <a:lnTo>
                  <a:pt x="800100" y="85725"/>
                </a:lnTo>
                <a:lnTo>
                  <a:pt x="781050" y="95250"/>
                </a:lnTo>
                <a:lnTo>
                  <a:pt x="762000" y="104775"/>
                </a:lnTo>
                <a:lnTo>
                  <a:pt x="742950" y="123825"/>
                </a:lnTo>
                <a:lnTo>
                  <a:pt x="723900" y="142875"/>
                </a:lnTo>
                <a:lnTo>
                  <a:pt x="714375" y="161925"/>
                </a:lnTo>
                <a:lnTo>
                  <a:pt x="704850" y="171450"/>
                </a:lnTo>
                <a:lnTo>
                  <a:pt x="704850" y="180975"/>
                </a:lnTo>
                <a:lnTo>
                  <a:pt x="7048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7934325" y="2714625"/>
            <a:ext cx="9526" cy="9526"/>
          </a:xfrm>
          <a:custGeom>
            <a:avLst/>
            <a:gdLst/>
            <a:ahLst/>
            <a:cxnLst/>
            <a:rect l="0" t="0" r="0" b="0"/>
            <a:pathLst>
              <a:path w="9526" h="95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7934325" y="292417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3914775" y="3495675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104775" y="9525"/>
                </a:moveTo>
                <a:lnTo>
                  <a:pt x="10477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14300" y="76200"/>
                </a:lnTo>
                <a:lnTo>
                  <a:pt x="123825" y="76200"/>
                </a:lnTo>
                <a:lnTo>
                  <a:pt x="123825" y="66675"/>
                </a:lnTo>
                <a:lnTo>
                  <a:pt x="133350" y="66675"/>
                </a:lnTo>
                <a:lnTo>
                  <a:pt x="133350" y="57150"/>
                </a:lnTo>
                <a:lnTo>
                  <a:pt x="133350" y="47625"/>
                </a:lnTo>
                <a:lnTo>
                  <a:pt x="142875" y="38100"/>
                </a:lnTo>
                <a:lnTo>
                  <a:pt x="133350" y="28575"/>
                </a:lnTo>
                <a:lnTo>
                  <a:pt x="133350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9525" y="209550"/>
                </a:lnTo>
                <a:lnTo>
                  <a:pt x="19050" y="228600"/>
                </a:lnTo>
                <a:lnTo>
                  <a:pt x="28575" y="247650"/>
                </a:lnTo>
                <a:lnTo>
                  <a:pt x="38100" y="247650"/>
                </a:lnTo>
                <a:lnTo>
                  <a:pt x="47625" y="257175"/>
                </a:lnTo>
                <a:lnTo>
                  <a:pt x="66675" y="266700"/>
                </a:lnTo>
                <a:lnTo>
                  <a:pt x="76200" y="266700"/>
                </a:lnTo>
                <a:lnTo>
                  <a:pt x="95250" y="266700"/>
                </a:lnTo>
                <a:lnTo>
                  <a:pt x="104775" y="257175"/>
                </a:lnTo>
                <a:lnTo>
                  <a:pt x="123825" y="257175"/>
                </a:lnTo>
                <a:lnTo>
                  <a:pt x="142875" y="247650"/>
                </a:lnTo>
                <a:lnTo>
                  <a:pt x="161925" y="238125"/>
                </a:lnTo>
                <a:lnTo>
                  <a:pt x="171450" y="228600"/>
                </a:lnTo>
                <a:lnTo>
                  <a:pt x="1714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343400" y="3533775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410075" y="3619500"/>
            <a:ext cx="180976" cy="19051"/>
          </a:xfrm>
          <a:custGeom>
            <a:avLst/>
            <a:gdLst/>
            <a:ahLst/>
            <a:cxnLst/>
            <a:rect l="0" t="0" r="0" b="0"/>
            <a:pathLst>
              <a:path w="1809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238750" y="3181350"/>
            <a:ext cx="180976" cy="266701"/>
          </a:xfrm>
          <a:custGeom>
            <a:avLst/>
            <a:gdLst/>
            <a:ahLst/>
            <a:cxnLst/>
            <a:rect l="0" t="0" r="0" b="0"/>
            <a:pathLst>
              <a:path w="180976" h="266701">
                <a:moveTo>
                  <a:pt x="95250" y="38100"/>
                </a:moveTo>
                <a:lnTo>
                  <a:pt x="95250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14300"/>
                </a:lnTo>
                <a:lnTo>
                  <a:pt x="57150" y="142875"/>
                </a:lnTo>
                <a:lnTo>
                  <a:pt x="47625" y="161925"/>
                </a:lnTo>
                <a:lnTo>
                  <a:pt x="38100" y="190500"/>
                </a:lnTo>
                <a:lnTo>
                  <a:pt x="28575" y="209550"/>
                </a:lnTo>
                <a:lnTo>
                  <a:pt x="19050" y="228600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66700"/>
                </a:lnTo>
                <a:lnTo>
                  <a:pt x="0" y="257175"/>
                </a:lnTo>
                <a:lnTo>
                  <a:pt x="9525" y="247650"/>
                </a:lnTo>
                <a:lnTo>
                  <a:pt x="19050" y="228600"/>
                </a:lnTo>
                <a:lnTo>
                  <a:pt x="28575" y="209550"/>
                </a:lnTo>
                <a:lnTo>
                  <a:pt x="38100" y="180975"/>
                </a:lnTo>
                <a:lnTo>
                  <a:pt x="57150" y="152400"/>
                </a:lnTo>
                <a:lnTo>
                  <a:pt x="66675" y="133350"/>
                </a:lnTo>
                <a:lnTo>
                  <a:pt x="85725" y="104775"/>
                </a:lnTo>
                <a:lnTo>
                  <a:pt x="95250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9525"/>
                </a:lnTo>
                <a:lnTo>
                  <a:pt x="114300" y="9525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66675"/>
                </a:lnTo>
                <a:lnTo>
                  <a:pt x="66675" y="85725"/>
                </a:lnTo>
                <a:lnTo>
                  <a:pt x="66675" y="104775"/>
                </a:lnTo>
                <a:lnTo>
                  <a:pt x="76200" y="114300"/>
                </a:lnTo>
                <a:lnTo>
                  <a:pt x="95250" y="133350"/>
                </a:lnTo>
                <a:lnTo>
                  <a:pt x="104775" y="152400"/>
                </a:lnTo>
                <a:lnTo>
                  <a:pt x="123825" y="161925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71450" y="219075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71450" y="238125"/>
                </a:lnTo>
                <a:lnTo>
                  <a:pt x="161925" y="247650"/>
                </a:lnTo>
                <a:lnTo>
                  <a:pt x="142875" y="247650"/>
                </a:lnTo>
                <a:lnTo>
                  <a:pt x="133350" y="257175"/>
                </a:lnTo>
                <a:lnTo>
                  <a:pt x="114300" y="257175"/>
                </a:lnTo>
                <a:lnTo>
                  <a:pt x="95250" y="257175"/>
                </a:lnTo>
                <a:lnTo>
                  <a:pt x="76200" y="257175"/>
                </a:lnTo>
                <a:lnTo>
                  <a:pt x="66675" y="257175"/>
                </a:lnTo>
                <a:lnTo>
                  <a:pt x="6667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534025" y="3095625"/>
            <a:ext cx="285751" cy="295276"/>
          </a:xfrm>
          <a:custGeom>
            <a:avLst/>
            <a:gdLst/>
            <a:ahLst/>
            <a:cxnLst/>
            <a:rect l="0" t="0" r="0" b="0"/>
            <a:pathLst>
              <a:path w="285751" h="295276">
                <a:moveTo>
                  <a:pt x="38100" y="76200"/>
                </a:moveTo>
                <a:lnTo>
                  <a:pt x="38100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9525" y="257175"/>
                </a:lnTo>
                <a:lnTo>
                  <a:pt x="19050" y="266700"/>
                </a:lnTo>
                <a:lnTo>
                  <a:pt x="28575" y="285750"/>
                </a:lnTo>
                <a:lnTo>
                  <a:pt x="47625" y="295275"/>
                </a:lnTo>
                <a:lnTo>
                  <a:pt x="66675" y="295275"/>
                </a:lnTo>
                <a:lnTo>
                  <a:pt x="95250" y="295275"/>
                </a:lnTo>
                <a:lnTo>
                  <a:pt x="114300" y="285750"/>
                </a:lnTo>
                <a:lnTo>
                  <a:pt x="142875" y="276225"/>
                </a:lnTo>
                <a:lnTo>
                  <a:pt x="171450" y="266700"/>
                </a:lnTo>
                <a:lnTo>
                  <a:pt x="200025" y="247650"/>
                </a:lnTo>
                <a:lnTo>
                  <a:pt x="219075" y="228600"/>
                </a:lnTo>
                <a:lnTo>
                  <a:pt x="238125" y="200025"/>
                </a:lnTo>
                <a:lnTo>
                  <a:pt x="266700" y="180975"/>
                </a:lnTo>
                <a:lnTo>
                  <a:pt x="276225" y="152400"/>
                </a:lnTo>
                <a:lnTo>
                  <a:pt x="285750" y="123825"/>
                </a:lnTo>
                <a:lnTo>
                  <a:pt x="285750" y="104775"/>
                </a:lnTo>
                <a:lnTo>
                  <a:pt x="285750" y="76200"/>
                </a:lnTo>
                <a:lnTo>
                  <a:pt x="276225" y="57150"/>
                </a:lnTo>
                <a:lnTo>
                  <a:pt x="276225" y="38100"/>
                </a:lnTo>
                <a:lnTo>
                  <a:pt x="257175" y="19050"/>
                </a:lnTo>
                <a:lnTo>
                  <a:pt x="238125" y="9525"/>
                </a:lnTo>
                <a:lnTo>
                  <a:pt x="209550" y="0"/>
                </a:lnTo>
                <a:lnTo>
                  <a:pt x="190500" y="0"/>
                </a:lnTo>
                <a:lnTo>
                  <a:pt x="161925" y="9525"/>
                </a:lnTo>
                <a:lnTo>
                  <a:pt x="133350" y="19050"/>
                </a:lnTo>
                <a:lnTo>
                  <a:pt x="114300" y="38100"/>
                </a:lnTo>
                <a:lnTo>
                  <a:pt x="95250" y="66675"/>
                </a:lnTo>
                <a:lnTo>
                  <a:pt x="76200" y="85725"/>
                </a:lnTo>
                <a:lnTo>
                  <a:pt x="57150" y="104775"/>
                </a:lnTo>
                <a:lnTo>
                  <a:pt x="57150" y="123825"/>
                </a:lnTo>
                <a:lnTo>
                  <a:pt x="571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686425" y="3276600"/>
            <a:ext cx="200026" cy="123826"/>
          </a:xfrm>
          <a:custGeom>
            <a:avLst/>
            <a:gdLst/>
            <a:ahLst/>
            <a:cxnLst/>
            <a:rect l="0" t="0" r="0" b="0"/>
            <a:pathLst>
              <a:path w="200026" h="1238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114300"/>
                </a:lnTo>
                <a:lnTo>
                  <a:pt x="28575" y="123825"/>
                </a:lnTo>
                <a:lnTo>
                  <a:pt x="47625" y="123825"/>
                </a:lnTo>
                <a:lnTo>
                  <a:pt x="66675" y="123825"/>
                </a:lnTo>
                <a:lnTo>
                  <a:pt x="85725" y="123825"/>
                </a:lnTo>
                <a:lnTo>
                  <a:pt x="114300" y="123825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90500" y="104775"/>
                </a:lnTo>
                <a:lnTo>
                  <a:pt x="200025" y="104775"/>
                </a:lnTo>
                <a:lnTo>
                  <a:pt x="2000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067300" y="3543300"/>
            <a:ext cx="1781176" cy="28576"/>
          </a:xfrm>
          <a:custGeom>
            <a:avLst/>
            <a:gdLst/>
            <a:ahLst/>
            <a:cxnLst/>
            <a:rect l="0" t="0" r="0" b="0"/>
            <a:pathLst>
              <a:path w="1781176" h="2857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38125" y="28575"/>
                </a:lnTo>
                <a:lnTo>
                  <a:pt x="266700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52425" y="28575"/>
                </a:lnTo>
                <a:lnTo>
                  <a:pt x="381000" y="28575"/>
                </a:lnTo>
                <a:lnTo>
                  <a:pt x="409575" y="28575"/>
                </a:lnTo>
                <a:lnTo>
                  <a:pt x="447675" y="28575"/>
                </a:lnTo>
                <a:lnTo>
                  <a:pt x="476250" y="28575"/>
                </a:lnTo>
                <a:lnTo>
                  <a:pt x="514350" y="28575"/>
                </a:lnTo>
                <a:lnTo>
                  <a:pt x="552450" y="28575"/>
                </a:lnTo>
                <a:lnTo>
                  <a:pt x="590550" y="28575"/>
                </a:lnTo>
                <a:lnTo>
                  <a:pt x="619125" y="28575"/>
                </a:lnTo>
                <a:lnTo>
                  <a:pt x="657225" y="28575"/>
                </a:lnTo>
                <a:lnTo>
                  <a:pt x="695325" y="28575"/>
                </a:lnTo>
                <a:lnTo>
                  <a:pt x="742950" y="28575"/>
                </a:lnTo>
                <a:lnTo>
                  <a:pt x="781050" y="28575"/>
                </a:lnTo>
                <a:lnTo>
                  <a:pt x="819150" y="28575"/>
                </a:lnTo>
                <a:lnTo>
                  <a:pt x="857250" y="28575"/>
                </a:lnTo>
                <a:lnTo>
                  <a:pt x="895350" y="28575"/>
                </a:lnTo>
                <a:lnTo>
                  <a:pt x="942975" y="28575"/>
                </a:lnTo>
                <a:lnTo>
                  <a:pt x="981075" y="19050"/>
                </a:lnTo>
                <a:lnTo>
                  <a:pt x="1028700" y="19050"/>
                </a:lnTo>
                <a:lnTo>
                  <a:pt x="1076325" y="19050"/>
                </a:lnTo>
                <a:lnTo>
                  <a:pt x="1114425" y="19050"/>
                </a:lnTo>
                <a:lnTo>
                  <a:pt x="1162050" y="19050"/>
                </a:lnTo>
                <a:lnTo>
                  <a:pt x="1209675" y="19050"/>
                </a:lnTo>
                <a:lnTo>
                  <a:pt x="1257300" y="19050"/>
                </a:lnTo>
                <a:lnTo>
                  <a:pt x="1304925" y="19050"/>
                </a:lnTo>
                <a:lnTo>
                  <a:pt x="1343025" y="19050"/>
                </a:lnTo>
                <a:lnTo>
                  <a:pt x="1390650" y="19050"/>
                </a:lnTo>
                <a:lnTo>
                  <a:pt x="1438275" y="19050"/>
                </a:lnTo>
                <a:lnTo>
                  <a:pt x="1476375" y="9525"/>
                </a:lnTo>
                <a:lnTo>
                  <a:pt x="1524000" y="9525"/>
                </a:lnTo>
                <a:lnTo>
                  <a:pt x="1562100" y="9525"/>
                </a:lnTo>
                <a:lnTo>
                  <a:pt x="1600200" y="9525"/>
                </a:lnTo>
                <a:lnTo>
                  <a:pt x="1638300" y="0"/>
                </a:lnTo>
                <a:lnTo>
                  <a:pt x="1676400" y="0"/>
                </a:lnTo>
                <a:lnTo>
                  <a:pt x="1704975" y="0"/>
                </a:lnTo>
                <a:lnTo>
                  <a:pt x="1733550" y="0"/>
                </a:lnTo>
                <a:lnTo>
                  <a:pt x="1752600" y="0"/>
                </a:lnTo>
                <a:lnTo>
                  <a:pt x="1771650" y="0"/>
                </a:lnTo>
                <a:lnTo>
                  <a:pt x="1781175" y="0"/>
                </a:lnTo>
                <a:lnTo>
                  <a:pt x="1781175" y="0"/>
                </a:lnTo>
                <a:lnTo>
                  <a:pt x="1781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257800" y="3714750"/>
            <a:ext cx="352426" cy="238126"/>
          </a:xfrm>
          <a:custGeom>
            <a:avLst/>
            <a:gdLst/>
            <a:ahLst/>
            <a:cxnLst/>
            <a:rect l="0" t="0" r="0" b="0"/>
            <a:pathLst>
              <a:path w="352426" h="238126">
                <a:moveTo>
                  <a:pt x="57150" y="0"/>
                </a:moveTo>
                <a:lnTo>
                  <a:pt x="57150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71450"/>
                </a:lnTo>
                <a:lnTo>
                  <a:pt x="9525" y="142875"/>
                </a:lnTo>
                <a:lnTo>
                  <a:pt x="19050" y="123825"/>
                </a:lnTo>
                <a:lnTo>
                  <a:pt x="28575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76200" y="38100"/>
                </a:lnTo>
                <a:lnTo>
                  <a:pt x="85725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42875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104775"/>
                </a:lnTo>
                <a:lnTo>
                  <a:pt x="133350" y="133350"/>
                </a:lnTo>
                <a:lnTo>
                  <a:pt x="123825" y="152400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04775" y="219075"/>
                </a:lnTo>
                <a:lnTo>
                  <a:pt x="104775" y="228600"/>
                </a:lnTo>
                <a:lnTo>
                  <a:pt x="95250" y="238125"/>
                </a:lnTo>
                <a:lnTo>
                  <a:pt x="95250" y="238125"/>
                </a:lnTo>
                <a:lnTo>
                  <a:pt x="95250" y="228600"/>
                </a:lnTo>
                <a:lnTo>
                  <a:pt x="95250" y="219075"/>
                </a:lnTo>
                <a:lnTo>
                  <a:pt x="95250" y="209550"/>
                </a:lnTo>
                <a:lnTo>
                  <a:pt x="95250" y="190500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23825" y="133350"/>
                </a:lnTo>
                <a:lnTo>
                  <a:pt x="123825" y="104775"/>
                </a:lnTo>
                <a:lnTo>
                  <a:pt x="142875" y="85725"/>
                </a:lnTo>
                <a:lnTo>
                  <a:pt x="152400" y="66675"/>
                </a:lnTo>
                <a:lnTo>
                  <a:pt x="161925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19075" y="28575"/>
                </a:lnTo>
                <a:lnTo>
                  <a:pt x="228600" y="38100"/>
                </a:lnTo>
                <a:lnTo>
                  <a:pt x="228600" y="57150"/>
                </a:lnTo>
                <a:lnTo>
                  <a:pt x="228600" y="76200"/>
                </a:lnTo>
                <a:lnTo>
                  <a:pt x="228600" y="95250"/>
                </a:lnTo>
                <a:lnTo>
                  <a:pt x="219075" y="114300"/>
                </a:lnTo>
                <a:lnTo>
                  <a:pt x="219075" y="142875"/>
                </a:lnTo>
                <a:lnTo>
                  <a:pt x="219075" y="161925"/>
                </a:lnTo>
                <a:lnTo>
                  <a:pt x="219075" y="190500"/>
                </a:lnTo>
                <a:lnTo>
                  <a:pt x="219075" y="200025"/>
                </a:lnTo>
                <a:lnTo>
                  <a:pt x="219075" y="209550"/>
                </a:lnTo>
                <a:lnTo>
                  <a:pt x="228600" y="219075"/>
                </a:lnTo>
                <a:lnTo>
                  <a:pt x="238125" y="228600"/>
                </a:lnTo>
                <a:lnTo>
                  <a:pt x="247650" y="219075"/>
                </a:lnTo>
                <a:lnTo>
                  <a:pt x="266700" y="209550"/>
                </a:lnTo>
                <a:lnTo>
                  <a:pt x="285750" y="190500"/>
                </a:lnTo>
                <a:lnTo>
                  <a:pt x="314325" y="161925"/>
                </a:lnTo>
                <a:lnTo>
                  <a:pt x="333375" y="142875"/>
                </a:lnTo>
                <a:lnTo>
                  <a:pt x="352425" y="123825"/>
                </a:lnTo>
                <a:lnTo>
                  <a:pt x="3524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791200" y="3619500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47625"/>
                </a:lnTo>
                <a:lnTo>
                  <a:pt x="76200" y="66675"/>
                </a:lnTo>
                <a:lnTo>
                  <a:pt x="76200" y="95250"/>
                </a:lnTo>
                <a:lnTo>
                  <a:pt x="66675" y="123825"/>
                </a:lnTo>
                <a:lnTo>
                  <a:pt x="57150" y="152400"/>
                </a:lnTo>
                <a:lnTo>
                  <a:pt x="47625" y="180975"/>
                </a:lnTo>
                <a:lnTo>
                  <a:pt x="38100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76225"/>
                </a:lnTo>
                <a:lnTo>
                  <a:pt x="0" y="276225"/>
                </a:lnTo>
                <a:lnTo>
                  <a:pt x="0" y="266700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00025"/>
                </a:lnTo>
                <a:lnTo>
                  <a:pt x="19050" y="180975"/>
                </a:lnTo>
                <a:lnTo>
                  <a:pt x="38100" y="152400"/>
                </a:lnTo>
                <a:lnTo>
                  <a:pt x="47625" y="123825"/>
                </a:lnTo>
                <a:lnTo>
                  <a:pt x="57150" y="95250"/>
                </a:lnTo>
                <a:lnTo>
                  <a:pt x="66675" y="66675"/>
                </a:lnTo>
                <a:lnTo>
                  <a:pt x="76200" y="47625"/>
                </a:lnTo>
                <a:lnTo>
                  <a:pt x="76200" y="38100"/>
                </a:lnTo>
                <a:lnTo>
                  <a:pt x="76200" y="19050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85725"/>
                </a:lnTo>
                <a:lnTo>
                  <a:pt x="66675" y="104775"/>
                </a:lnTo>
                <a:lnTo>
                  <a:pt x="66675" y="123825"/>
                </a:lnTo>
                <a:lnTo>
                  <a:pt x="76200" y="152400"/>
                </a:lnTo>
                <a:lnTo>
                  <a:pt x="85725" y="161925"/>
                </a:lnTo>
                <a:lnTo>
                  <a:pt x="104775" y="180975"/>
                </a:lnTo>
                <a:lnTo>
                  <a:pt x="114300" y="200025"/>
                </a:lnTo>
                <a:lnTo>
                  <a:pt x="133350" y="209550"/>
                </a:lnTo>
                <a:lnTo>
                  <a:pt x="142875" y="228600"/>
                </a:lnTo>
                <a:lnTo>
                  <a:pt x="161925" y="238125"/>
                </a:lnTo>
                <a:lnTo>
                  <a:pt x="171450" y="247650"/>
                </a:lnTo>
                <a:lnTo>
                  <a:pt x="171450" y="247650"/>
                </a:lnTo>
                <a:lnTo>
                  <a:pt x="171450" y="257175"/>
                </a:lnTo>
                <a:lnTo>
                  <a:pt x="171450" y="257175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42875" y="266700"/>
                </a:lnTo>
                <a:lnTo>
                  <a:pt x="123825" y="266700"/>
                </a:lnTo>
                <a:lnTo>
                  <a:pt x="114300" y="266700"/>
                </a:lnTo>
                <a:lnTo>
                  <a:pt x="95250" y="266700"/>
                </a:lnTo>
                <a:lnTo>
                  <a:pt x="76200" y="266700"/>
                </a:lnTo>
                <a:lnTo>
                  <a:pt x="66675" y="266700"/>
                </a:lnTo>
                <a:lnTo>
                  <a:pt x="47625" y="266700"/>
                </a:lnTo>
                <a:lnTo>
                  <a:pt x="38100" y="266700"/>
                </a:lnTo>
                <a:lnTo>
                  <a:pt x="38100" y="266700"/>
                </a:lnTo>
                <a:lnTo>
                  <a:pt x="38100" y="266700"/>
                </a:lnTo>
                <a:lnTo>
                  <a:pt x="38100" y="266700"/>
                </a:lnTo>
                <a:lnTo>
                  <a:pt x="3810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6096000" y="3581400"/>
            <a:ext cx="152401" cy="314326"/>
          </a:xfrm>
          <a:custGeom>
            <a:avLst/>
            <a:gdLst/>
            <a:ahLst/>
            <a:cxnLst/>
            <a:rect l="0" t="0" r="0" b="0"/>
            <a:pathLst>
              <a:path w="152401" h="314326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9525" y="314325"/>
                </a:lnTo>
                <a:lnTo>
                  <a:pt x="28575" y="304800"/>
                </a:lnTo>
                <a:lnTo>
                  <a:pt x="38100" y="304800"/>
                </a:lnTo>
                <a:lnTo>
                  <a:pt x="57150" y="295275"/>
                </a:lnTo>
                <a:lnTo>
                  <a:pt x="76200" y="285750"/>
                </a:lnTo>
                <a:lnTo>
                  <a:pt x="95250" y="276225"/>
                </a:lnTo>
                <a:lnTo>
                  <a:pt x="114300" y="266700"/>
                </a:lnTo>
                <a:lnTo>
                  <a:pt x="133350" y="257175"/>
                </a:lnTo>
                <a:lnTo>
                  <a:pt x="142875" y="247650"/>
                </a:lnTo>
                <a:lnTo>
                  <a:pt x="152400" y="238125"/>
                </a:lnTo>
                <a:lnTo>
                  <a:pt x="1524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038850" y="3667125"/>
            <a:ext cx="257176" cy="28576"/>
          </a:xfrm>
          <a:custGeom>
            <a:avLst/>
            <a:gdLst/>
            <a:ahLst/>
            <a:cxnLst/>
            <a:rect l="0" t="0" r="0" b="0"/>
            <a:pathLst>
              <a:path w="257176" h="28576">
                <a:moveTo>
                  <a:pt x="0" y="28575"/>
                </a:move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71450" y="0"/>
                </a:lnTo>
                <a:lnTo>
                  <a:pt x="200025" y="0"/>
                </a:lnTo>
                <a:lnTo>
                  <a:pt x="228600" y="0"/>
                </a:lnTo>
                <a:lnTo>
                  <a:pt x="247650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7048500" y="3543300"/>
            <a:ext cx="9526" cy="152401"/>
          </a:xfrm>
          <a:custGeom>
            <a:avLst/>
            <a:gdLst/>
            <a:ahLst/>
            <a:cxnLst/>
            <a:rect l="0" t="0" r="0" b="0"/>
            <a:pathLst>
              <a:path w="9526" h="15240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95250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7124700" y="32861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933575" y="4181475"/>
            <a:ext cx="1457326" cy="314326"/>
          </a:xfrm>
          <a:custGeom>
            <a:avLst/>
            <a:gdLst/>
            <a:ahLst/>
            <a:cxnLst/>
            <a:rect l="0" t="0" r="0" b="0"/>
            <a:pathLst>
              <a:path w="1457326" h="314326">
                <a:moveTo>
                  <a:pt x="19050" y="66675"/>
                </a:moveTo>
                <a:lnTo>
                  <a:pt x="19050" y="76200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14325"/>
                </a:lnTo>
                <a:lnTo>
                  <a:pt x="0" y="304800"/>
                </a:lnTo>
                <a:lnTo>
                  <a:pt x="0" y="285750"/>
                </a:lnTo>
                <a:lnTo>
                  <a:pt x="0" y="266700"/>
                </a:lnTo>
                <a:lnTo>
                  <a:pt x="9525" y="228600"/>
                </a:lnTo>
                <a:lnTo>
                  <a:pt x="19050" y="200025"/>
                </a:lnTo>
                <a:lnTo>
                  <a:pt x="19050" y="161925"/>
                </a:lnTo>
                <a:lnTo>
                  <a:pt x="38100" y="123825"/>
                </a:lnTo>
                <a:lnTo>
                  <a:pt x="47625" y="95250"/>
                </a:lnTo>
                <a:lnTo>
                  <a:pt x="66675" y="76200"/>
                </a:lnTo>
                <a:lnTo>
                  <a:pt x="66675" y="57150"/>
                </a:lnTo>
                <a:lnTo>
                  <a:pt x="85725" y="47625"/>
                </a:lnTo>
                <a:lnTo>
                  <a:pt x="95250" y="47625"/>
                </a:lnTo>
                <a:lnTo>
                  <a:pt x="104775" y="57150"/>
                </a:lnTo>
                <a:lnTo>
                  <a:pt x="104775" y="76200"/>
                </a:lnTo>
                <a:lnTo>
                  <a:pt x="114300" y="95250"/>
                </a:lnTo>
                <a:lnTo>
                  <a:pt x="114300" y="123825"/>
                </a:lnTo>
                <a:lnTo>
                  <a:pt x="104775" y="161925"/>
                </a:lnTo>
                <a:lnTo>
                  <a:pt x="104775" y="190500"/>
                </a:lnTo>
                <a:lnTo>
                  <a:pt x="95250" y="219075"/>
                </a:lnTo>
                <a:lnTo>
                  <a:pt x="85725" y="238125"/>
                </a:lnTo>
                <a:lnTo>
                  <a:pt x="85725" y="257175"/>
                </a:lnTo>
                <a:lnTo>
                  <a:pt x="85725" y="266700"/>
                </a:lnTo>
                <a:lnTo>
                  <a:pt x="85725" y="266700"/>
                </a:lnTo>
                <a:lnTo>
                  <a:pt x="85725" y="257175"/>
                </a:lnTo>
                <a:lnTo>
                  <a:pt x="95250" y="238125"/>
                </a:lnTo>
                <a:lnTo>
                  <a:pt x="104775" y="209550"/>
                </a:lnTo>
                <a:lnTo>
                  <a:pt x="114300" y="180975"/>
                </a:lnTo>
                <a:lnTo>
                  <a:pt x="133350" y="142875"/>
                </a:lnTo>
                <a:lnTo>
                  <a:pt x="152400" y="114300"/>
                </a:lnTo>
                <a:lnTo>
                  <a:pt x="161925" y="95250"/>
                </a:lnTo>
                <a:lnTo>
                  <a:pt x="171450" y="76200"/>
                </a:lnTo>
                <a:lnTo>
                  <a:pt x="180975" y="76200"/>
                </a:lnTo>
                <a:lnTo>
                  <a:pt x="190500" y="76200"/>
                </a:lnTo>
                <a:lnTo>
                  <a:pt x="200025" y="76200"/>
                </a:lnTo>
                <a:lnTo>
                  <a:pt x="209550" y="95250"/>
                </a:lnTo>
                <a:lnTo>
                  <a:pt x="209550" y="114300"/>
                </a:lnTo>
                <a:lnTo>
                  <a:pt x="209550" y="142875"/>
                </a:lnTo>
                <a:lnTo>
                  <a:pt x="200025" y="171450"/>
                </a:lnTo>
                <a:lnTo>
                  <a:pt x="209550" y="209550"/>
                </a:lnTo>
                <a:lnTo>
                  <a:pt x="209550" y="238125"/>
                </a:lnTo>
                <a:lnTo>
                  <a:pt x="209550" y="266700"/>
                </a:lnTo>
                <a:lnTo>
                  <a:pt x="219075" y="276225"/>
                </a:lnTo>
                <a:lnTo>
                  <a:pt x="238125" y="285750"/>
                </a:lnTo>
                <a:lnTo>
                  <a:pt x="247650" y="285750"/>
                </a:lnTo>
                <a:lnTo>
                  <a:pt x="266700" y="285750"/>
                </a:lnTo>
                <a:lnTo>
                  <a:pt x="285750" y="266700"/>
                </a:lnTo>
                <a:lnTo>
                  <a:pt x="304800" y="247650"/>
                </a:lnTo>
                <a:lnTo>
                  <a:pt x="323850" y="219075"/>
                </a:lnTo>
                <a:lnTo>
                  <a:pt x="342900" y="190500"/>
                </a:lnTo>
                <a:lnTo>
                  <a:pt x="352425" y="152400"/>
                </a:lnTo>
                <a:lnTo>
                  <a:pt x="371475" y="123825"/>
                </a:lnTo>
                <a:lnTo>
                  <a:pt x="381000" y="95250"/>
                </a:lnTo>
                <a:lnTo>
                  <a:pt x="390525" y="76200"/>
                </a:lnTo>
                <a:lnTo>
                  <a:pt x="390525" y="57150"/>
                </a:lnTo>
                <a:lnTo>
                  <a:pt x="390525" y="47625"/>
                </a:lnTo>
                <a:lnTo>
                  <a:pt x="390525" y="47625"/>
                </a:lnTo>
                <a:lnTo>
                  <a:pt x="390525" y="57150"/>
                </a:lnTo>
                <a:lnTo>
                  <a:pt x="381000" y="66675"/>
                </a:lnTo>
                <a:lnTo>
                  <a:pt x="371475" y="85725"/>
                </a:lnTo>
                <a:lnTo>
                  <a:pt x="352425" y="114300"/>
                </a:lnTo>
                <a:lnTo>
                  <a:pt x="352425" y="142875"/>
                </a:lnTo>
                <a:lnTo>
                  <a:pt x="342900" y="180975"/>
                </a:lnTo>
                <a:lnTo>
                  <a:pt x="342900" y="209550"/>
                </a:lnTo>
                <a:lnTo>
                  <a:pt x="342900" y="228600"/>
                </a:lnTo>
                <a:lnTo>
                  <a:pt x="352425" y="257175"/>
                </a:lnTo>
                <a:lnTo>
                  <a:pt x="361950" y="266700"/>
                </a:lnTo>
                <a:lnTo>
                  <a:pt x="371475" y="276225"/>
                </a:lnTo>
                <a:lnTo>
                  <a:pt x="390525" y="276225"/>
                </a:lnTo>
                <a:lnTo>
                  <a:pt x="400050" y="266700"/>
                </a:lnTo>
                <a:lnTo>
                  <a:pt x="419100" y="238125"/>
                </a:lnTo>
                <a:lnTo>
                  <a:pt x="447675" y="219075"/>
                </a:lnTo>
                <a:lnTo>
                  <a:pt x="457200" y="190500"/>
                </a:lnTo>
                <a:lnTo>
                  <a:pt x="476250" y="161925"/>
                </a:lnTo>
                <a:lnTo>
                  <a:pt x="495300" y="133350"/>
                </a:lnTo>
                <a:lnTo>
                  <a:pt x="504825" y="104775"/>
                </a:lnTo>
                <a:lnTo>
                  <a:pt x="514350" y="85725"/>
                </a:lnTo>
                <a:lnTo>
                  <a:pt x="523875" y="66675"/>
                </a:lnTo>
                <a:lnTo>
                  <a:pt x="533400" y="66675"/>
                </a:lnTo>
                <a:lnTo>
                  <a:pt x="533400" y="57150"/>
                </a:lnTo>
                <a:lnTo>
                  <a:pt x="533400" y="66675"/>
                </a:lnTo>
                <a:lnTo>
                  <a:pt x="533400" y="76200"/>
                </a:lnTo>
                <a:lnTo>
                  <a:pt x="533400" y="95250"/>
                </a:lnTo>
                <a:lnTo>
                  <a:pt x="523875" y="114300"/>
                </a:lnTo>
                <a:lnTo>
                  <a:pt x="523875" y="142875"/>
                </a:lnTo>
                <a:lnTo>
                  <a:pt x="514350" y="180975"/>
                </a:lnTo>
                <a:lnTo>
                  <a:pt x="514350" y="209550"/>
                </a:lnTo>
                <a:lnTo>
                  <a:pt x="514350" y="228600"/>
                </a:lnTo>
                <a:lnTo>
                  <a:pt x="504825" y="247650"/>
                </a:lnTo>
                <a:lnTo>
                  <a:pt x="504825" y="266700"/>
                </a:lnTo>
                <a:lnTo>
                  <a:pt x="504825" y="266700"/>
                </a:lnTo>
                <a:lnTo>
                  <a:pt x="504825" y="266700"/>
                </a:lnTo>
                <a:lnTo>
                  <a:pt x="514350" y="257175"/>
                </a:lnTo>
                <a:lnTo>
                  <a:pt x="514350" y="238125"/>
                </a:lnTo>
                <a:lnTo>
                  <a:pt x="523875" y="209550"/>
                </a:lnTo>
                <a:lnTo>
                  <a:pt x="542925" y="180975"/>
                </a:lnTo>
                <a:lnTo>
                  <a:pt x="552450" y="152400"/>
                </a:lnTo>
                <a:lnTo>
                  <a:pt x="561975" y="123825"/>
                </a:lnTo>
                <a:lnTo>
                  <a:pt x="581025" y="95250"/>
                </a:lnTo>
                <a:lnTo>
                  <a:pt x="590550" y="85725"/>
                </a:lnTo>
                <a:lnTo>
                  <a:pt x="609600" y="66675"/>
                </a:lnTo>
                <a:lnTo>
                  <a:pt x="619125" y="66675"/>
                </a:lnTo>
                <a:lnTo>
                  <a:pt x="619125" y="66675"/>
                </a:lnTo>
                <a:lnTo>
                  <a:pt x="628650" y="76200"/>
                </a:lnTo>
                <a:lnTo>
                  <a:pt x="628650" y="95250"/>
                </a:lnTo>
                <a:lnTo>
                  <a:pt x="638175" y="114300"/>
                </a:lnTo>
                <a:lnTo>
                  <a:pt x="628650" y="142875"/>
                </a:lnTo>
                <a:lnTo>
                  <a:pt x="628650" y="171450"/>
                </a:lnTo>
                <a:lnTo>
                  <a:pt x="628650" y="200025"/>
                </a:lnTo>
                <a:lnTo>
                  <a:pt x="628650" y="219075"/>
                </a:lnTo>
                <a:lnTo>
                  <a:pt x="628650" y="238125"/>
                </a:lnTo>
                <a:lnTo>
                  <a:pt x="628650" y="238125"/>
                </a:lnTo>
                <a:lnTo>
                  <a:pt x="638175" y="238125"/>
                </a:lnTo>
                <a:lnTo>
                  <a:pt x="647700" y="238125"/>
                </a:lnTo>
                <a:lnTo>
                  <a:pt x="657225" y="219075"/>
                </a:lnTo>
                <a:lnTo>
                  <a:pt x="676275" y="200025"/>
                </a:lnTo>
                <a:lnTo>
                  <a:pt x="685800" y="190500"/>
                </a:lnTo>
                <a:lnTo>
                  <a:pt x="695325" y="171450"/>
                </a:lnTo>
                <a:lnTo>
                  <a:pt x="704850" y="161925"/>
                </a:lnTo>
                <a:lnTo>
                  <a:pt x="714375" y="161925"/>
                </a:lnTo>
                <a:lnTo>
                  <a:pt x="714375" y="161925"/>
                </a:lnTo>
                <a:lnTo>
                  <a:pt x="723900" y="171450"/>
                </a:lnTo>
                <a:lnTo>
                  <a:pt x="723900" y="180975"/>
                </a:lnTo>
                <a:lnTo>
                  <a:pt x="733425" y="200025"/>
                </a:lnTo>
                <a:lnTo>
                  <a:pt x="733425" y="219075"/>
                </a:lnTo>
                <a:lnTo>
                  <a:pt x="733425" y="238125"/>
                </a:lnTo>
                <a:lnTo>
                  <a:pt x="742950" y="257175"/>
                </a:lnTo>
                <a:lnTo>
                  <a:pt x="742950" y="266700"/>
                </a:lnTo>
                <a:lnTo>
                  <a:pt x="752475" y="276225"/>
                </a:lnTo>
                <a:lnTo>
                  <a:pt x="762000" y="266700"/>
                </a:lnTo>
                <a:lnTo>
                  <a:pt x="771525" y="257175"/>
                </a:lnTo>
                <a:lnTo>
                  <a:pt x="790575" y="238125"/>
                </a:lnTo>
                <a:lnTo>
                  <a:pt x="809625" y="219075"/>
                </a:lnTo>
                <a:lnTo>
                  <a:pt x="819150" y="190500"/>
                </a:lnTo>
                <a:lnTo>
                  <a:pt x="838200" y="161925"/>
                </a:lnTo>
                <a:lnTo>
                  <a:pt x="857250" y="123825"/>
                </a:lnTo>
                <a:lnTo>
                  <a:pt x="876300" y="95250"/>
                </a:lnTo>
                <a:lnTo>
                  <a:pt x="885825" y="66675"/>
                </a:lnTo>
                <a:lnTo>
                  <a:pt x="895350" y="47625"/>
                </a:lnTo>
                <a:lnTo>
                  <a:pt x="895350" y="38100"/>
                </a:lnTo>
                <a:lnTo>
                  <a:pt x="895350" y="38100"/>
                </a:lnTo>
                <a:lnTo>
                  <a:pt x="895350" y="38100"/>
                </a:lnTo>
                <a:lnTo>
                  <a:pt x="895350" y="57150"/>
                </a:lnTo>
                <a:lnTo>
                  <a:pt x="885825" y="76200"/>
                </a:lnTo>
                <a:lnTo>
                  <a:pt x="885825" y="114300"/>
                </a:lnTo>
                <a:lnTo>
                  <a:pt x="876300" y="142875"/>
                </a:lnTo>
                <a:lnTo>
                  <a:pt x="876300" y="180975"/>
                </a:lnTo>
                <a:lnTo>
                  <a:pt x="876300" y="209550"/>
                </a:lnTo>
                <a:lnTo>
                  <a:pt x="876300" y="228600"/>
                </a:lnTo>
                <a:lnTo>
                  <a:pt x="885825" y="238125"/>
                </a:lnTo>
                <a:lnTo>
                  <a:pt x="895350" y="247650"/>
                </a:lnTo>
                <a:lnTo>
                  <a:pt x="914400" y="238125"/>
                </a:lnTo>
                <a:lnTo>
                  <a:pt x="923925" y="219075"/>
                </a:lnTo>
                <a:lnTo>
                  <a:pt x="942975" y="200025"/>
                </a:lnTo>
                <a:lnTo>
                  <a:pt x="962025" y="180975"/>
                </a:lnTo>
                <a:lnTo>
                  <a:pt x="981075" y="152400"/>
                </a:lnTo>
                <a:lnTo>
                  <a:pt x="990600" y="123825"/>
                </a:lnTo>
                <a:lnTo>
                  <a:pt x="1009650" y="104775"/>
                </a:lnTo>
                <a:lnTo>
                  <a:pt x="1019175" y="85725"/>
                </a:lnTo>
                <a:lnTo>
                  <a:pt x="1019175" y="76200"/>
                </a:lnTo>
                <a:lnTo>
                  <a:pt x="1019175" y="76200"/>
                </a:lnTo>
                <a:lnTo>
                  <a:pt x="1028700" y="76200"/>
                </a:lnTo>
                <a:lnTo>
                  <a:pt x="1028700" y="95250"/>
                </a:lnTo>
                <a:lnTo>
                  <a:pt x="1028700" y="114300"/>
                </a:lnTo>
                <a:lnTo>
                  <a:pt x="1028700" y="142875"/>
                </a:lnTo>
                <a:lnTo>
                  <a:pt x="1028700" y="171450"/>
                </a:lnTo>
                <a:lnTo>
                  <a:pt x="1028700" y="190500"/>
                </a:lnTo>
                <a:lnTo>
                  <a:pt x="1038225" y="209550"/>
                </a:lnTo>
                <a:lnTo>
                  <a:pt x="1047750" y="219075"/>
                </a:lnTo>
                <a:lnTo>
                  <a:pt x="1057275" y="228600"/>
                </a:lnTo>
                <a:lnTo>
                  <a:pt x="1066800" y="228600"/>
                </a:lnTo>
                <a:lnTo>
                  <a:pt x="1085850" y="219075"/>
                </a:lnTo>
                <a:lnTo>
                  <a:pt x="1095375" y="200025"/>
                </a:lnTo>
                <a:lnTo>
                  <a:pt x="1114425" y="180975"/>
                </a:lnTo>
                <a:lnTo>
                  <a:pt x="1123950" y="161925"/>
                </a:lnTo>
                <a:lnTo>
                  <a:pt x="1143000" y="133350"/>
                </a:lnTo>
                <a:lnTo>
                  <a:pt x="1143000" y="114300"/>
                </a:lnTo>
                <a:lnTo>
                  <a:pt x="1152525" y="85725"/>
                </a:lnTo>
                <a:lnTo>
                  <a:pt x="1152525" y="66675"/>
                </a:lnTo>
                <a:lnTo>
                  <a:pt x="1143000" y="57150"/>
                </a:lnTo>
                <a:lnTo>
                  <a:pt x="1133475" y="38100"/>
                </a:lnTo>
                <a:lnTo>
                  <a:pt x="1114425" y="38100"/>
                </a:lnTo>
                <a:lnTo>
                  <a:pt x="1104900" y="47625"/>
                </a:lnTo>
                <a:lnTo>
                  <a:pt x="1085850" y="66675"/>
                </a:lnTo>
                <a:lnTo>
                  <a:pt x="1076325" y="85725"/>
                </a:lnTo>
                <a:lnTo>
                  <a:pt x="1066800" y="104775"/>
                </a:lnTo>
                <a:lnTo>
                  <a:pt x="1047750" y="133350"/>
                </a:lnTo>
                <a:lnTo>
                  <a:pt x="1047750" y="152400"/>
                </a:lnTo>
                <a:lnTo>
                  <a:pt x="1047750" y="180975"/>
                </a:lnTo>
                <a:lnTo>
                  <a:pt x="1047750" y="200025"/>
                </a:lnTo>
                <a:lnTo>
                  <a:pt x="1066800" y="209550"/>
                </a:lnTo>
                <a:lnTo>
                  <a:pt x="1076325" y="209550"/>
                </a:lnTo>
                <a:lnTo>
                  <a:pt x="1095375" y="209550"/>
                </a:lnTo>
                <a:lnTo>
                  <a:pt x="1114425" y="209550"/>
                </a:lnTo>
                <a:lnTo>
                  <a:pt x="1143000" y="200025"/>
                </a:lnTo>
                <a:lnTo>
                  <a:pt x="1162050" y="180975"/>
                </a:lnTo>
                <a:lnTo>
                  <a:pt x="1190625" y="152400"/>
                </a:lnTo>
                <a:lnTo>
                  <a:pt x="1209675" y="123825"/>
                </a:lnTo>
                <a:lnTo>
                  <a:pt x="1238250" y="95250"/>
                </a:lnTo>
                <a:lnTo>
                  <a:pt x="1257300" y="66675"/>
                </a:lnTo>
                <a:lnTo>
                  <a:pt x="1266825" y="38100"/>
                </a:lnTo>
                <a:lnTo>
                  <a:pt x="1285875" y="19050"/>
                </a:lnTo>
                <a:lnTo>
                  <a:pt x="1295400" y="9525"/>
                </a:lnTo>
                <a:lnTo>
                  <a:pt x="1295400" y="0"/>
                </a:lnTo>
                <a:lnTo>
                  <a:pt x="1285875" y="0"/>
                </a:lnTo>
                <a:lnTo>
                  <a:pt x="1276350" y="9525"/>
                </a:lnTo>
                <a:lnTo>
                  <a:pt x="1257300" y="19050"/>
                </a:lnTo>
                <a:lnTo>
                  <a:pt x="1247775" y="38100"/>
                </a:lnTo>
                <a:lnTo>
                  <a:pt x="1238250" y="66675"/>
                </a:lnTo>
                <a:lnTo>
                  <a:pt x="1219200" y="104775"/>
                </a:lnTo>
                <a:lnTo>
                  <a:pt x="1219200" y="133350"/>
                </a:lnTo>
                <a:lnTo>
                  <a:pt x="1219200" y="171450"/>
                </a:lnTo>
                <a:lnTo>
                  <a:pt x="1219200" y="190500"/>
                </a:lnTo>
                <a:lnTo>
                  <a:pt x="1238250" y="209550"/>
                </a:lnTo>
                <a:lnTo>
                  <a:pt x="1257300" y="219075"/>
                </a:lnTo>
                <a:lnTo>
                  <a:pt x="1276350" y="228600"/>
                </a:lnTo>
                <a:lnTo>
                  <a:pt x="1295400" y="228600"/>
                </a:lnTo>
                <a:lnTo>
                  <a:pt x="1333500" y="219075"/>
                </a:lnTo>
                <a:lnTo>
                  <a:pt x="1362075" y="209550"/>
                </a:lnTo>
                <a:lnTo>
                  <a:pt x="1390650" y="190500"/>
                </a:lnTo>
                <a:lnTo>
                  <a:pt x="1428750" y="171450"/>
                </a:lnTo>
                <a:lnTo>
                  <a:pt x="1447800" y="152400"/>
                </a:lnTo>
                <a:lnTo>
                  <a:pt x="1457325" y="142875"/>
                </a:lnTo>
                <a:lnTo>
                  <a:pt x="145732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3200400" y="396240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3276600" y="3933825"/>
            <a:ext cx="19051" cy="38101"/>
          </a:xfrm>
          <a:custGeom>
            <a:avLst/>
            <a:gdLst/>
            <a:ahLst/>
            <a:cxnLst/>
            <a:rect l="0" t="0" r="0" b="0"/>
            <a:pathLst>
              <a:path w="19051" h="38101">
                <a:moveTo>
                  <a:pt x="19050" y="0"/>
                </a:moveTo>
                <a:lnTo>
                  <a:pt x="19050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419475" y="4152900"/>
            <a:ext cx="333376" cy="247651"/>
          </a:xfrm>
          <a:custGeom>
            <a:avLst/>
            <a:gdLst/>
            <a:ahLst/>
            <a:cxnLst/>
            <a:rect l="0" t="0" r="0" b="0"/>
            <a:pathLst>
              <a:path w="333376" h="247651">
                <a:moveTo>
                  <a:pt x="0" y="104775"/>
                </a:move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28600"/>
                </a:lnTo>
                <a:lnTo>
                  <a:pt x="19050" y="228600"/>
                </a:lnTo>
                <a:lnTo>
                  <a:pt x="28575" y="228600"/>
                </a:lnTo>
                <a:lnTo>
                  <a:pt x="38100" y="219075"/>
                </a:lnTo>
                <a:lnTo>
                  <a:pt x="57150" y="200025"/>
                </a:lnTo>
                <a:lnTo>
                  <a:pt x="76200" y="180975"/>
                </a:lnTo>
                <a:lnTo>
                  <a:pt x="95250" y="152400"/>
                </a:lnTo>
                <a:lnTo>
                  <a:pt x="104775" y="123825"/>
                </a:lnTo>
                <a:lnTo>
                  <a:pt x="123825" y="95250"/>
                </a:lnTo>
                <a:lnTo>
                  <a:pt x="133350" y="66675"/>
                </a:lnTo>
                <a:lnTo>
                  <a:pt x="142875" y="38100"/>
                </a:lnTo>
                <a:lnTo>
                  <a:pt x="152400" y="19050"/>
                </a:lnTo>
                <a:lnTo>
                  <a:pt x="152400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33350" y="28575"/>
                </a:lnTo>
                <a:lnTo>
                  <a:pt x="123825" y="57150"/>
                </a:lnTo>
                <a:lnTo>
                  <a:pt x="114300" y="85725"/>
                </a:lnTo>
                <a:lnTo>
                  <a:pt x="104775" y="114300"/>
                </a:lnTo>
                <a:lnTo>
                  <a:pt x="104775" y="142875"/>
                </a:lnTo>
                <a:lnTo>
                  <a:pt x="104775" y="171450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33350" y="200025"/>
                </a:lnTo>
                <a:lnTo>
                  <a:pt x="152400" y="200025"/>
                </a:lnTo>
                <a:lnTo>
                  <a:pt x="171450" y="180975"/>
                </a:lnTo>
                <a:lnTo>
                  <a:pt x="190500" y="161925"/>
                </a:lnTo>
                <a:lnTo>
                  <a:pt x="209550" y="142875"/>
                </a:lnTo>
                <a:lnTo>
                  <a:pt x="228600" y="114300"/>
                </a:lnTo>
                <a:lnTo>
                  <a:pt x="247650" y="95250"/>
                </a:lnTo>
                <a:lnTo>
                  <a:pt x="257175" y="76200"/>
                </a:lnTo>
                <a:lnTo>
                  <a:pt x="276225" y="57150"/>
                </a:lnTo>
                <a:lnTo>
                  <a:pt x="276225" y="47625"/>
                </a:lnTo>
                <a:lnTo>
                  <a:pt x="285750" y="38100"/>
                </a:lnTo>
                <a:lnTo>
                  <a:pt x="285750" y="47625"/>
                </a:lnTo>
                <a:lnTo>
                  <a:pt x="276225" y="57150"/>
                </a:lnTo>
                <a:lnTo>
                  <a:pt x="266700" y="76200"/>
                </a:lnTo>
                <a:lnTo>
                  <a:pt x="257175" y="95250"/>
                </a:lnTo>
                <a:lnTo>
                  <a:pt x="247650" y="133350"/>
                </a:lnTo>
                <a:lnTo>
                  <a:pt x="247650" y="161925"/>
                </a:lnTo>
                <a:lnTo>
                  <a:pt x="238125" y="190500"/>
                </a:lnTo>
                <a:lnTo>
                  <a:pt x="238125" y="209550"/>
                </a:lnTo>
                <a:lnTo>
                  <a:pt x="247650" y="228600"/>
                </a:lnTo>
                <a:lnTo>
                  <a:pt x="247650" y="238125"/>
                </a:lnTo>
                <a:lnTo>
                  <a:pt x="266700" y="247650"/>
                </a:lnTo>
                <a:lnTo>
                  <a:pt x="285750" y="238125"/>
                </a:lnTo>
                <a:lnTo>
                  <a:pt x="304800" y="219075"/>
                </a:lnTo>
                <a:lnTo>
                  <a:pt x="323850" y="209550"/>
                </a:lnTo>
                <a:lnTo>
                  <a:pt x="333375" y="190500"/>
                </a:lnTo>
                <a:lnTo>
                  <a:pt x="3333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857625" y="4162425"/>
            <a:ext cx="361951" cy="266701"/>
          </a:xfrm>
          <a:custGeom>
            <a:avLst/>
            <a:gdLst/>
            <a:ahLst/>
            <a:cxnLst/>
            <a:rect l="0" t="0" r="0" b="0"/>
            <a:pathLst>
              <a:path w="361951" h="266701">
                <a:moveTo>
                  <a:pt x="19050" y="0"/>
                </a:move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76200"/>
                </a:lnTo>
                <a:lnTo>
                  <a:pt x="19050" y="114300"/>
                </a:lnTo>
                <a:lnTo>
                  <a:pt x="9525" y="152400"/>
                </a:lnTo>
                <a:lnTo>
                  <a:pt x="9525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  <a:lnTo>
                  <a:pt x="9525" y="257175"/>
                </a:lnTo>
                <a:lnTo>
                  <a:pt x="19050" y="247650"/>
                </a:lnTo>
                <a:lnTo>
                  <a:pt x="28575" y="219075"/>
                </a:lnTo>
                <a:lnTo>
                  <a:pt x="38100" y="200025"/>
                </a:lnTo>
                <a:lnTo>
                  <a:pt x="57150" y="171450"/>
                </a:lnTo>
                <a:lnTo>
                  <a:pt x="76200" y="142875"/>
                </a:lnTo>
                <a:lnTo>
                  <a:pt x="95250" y="123825"/>
                </a:lnTo>
                <a:lnTo>
                  <a:pt x="104775" y="104775"/>
                </a:lnTo>
                <a:lnTo>
                  <a:pt x="114300" y="95250"/>
                </a:lnTo>
                <a:lnTo>
                  <a:pt x="114300" y="85725"/>
                </a:lnTo>
                <a:lnTo>
                  <a:pt x="114300" y="76200"/>
                </a:lnTo>
                <a:lnTo>
                  <a:pt x="114300" y="76200"/>
                </a:lnTo>
                <a:lnTo>
                  <a:pt x="104775" y="76200"/>
                </a:lnTo>
                <a:lnTo>
                  <a:pt x="95250" y="95250"/>
                </a:lnTo>
                <a:lnTo>
                  <a:pt x="76200" y="104775"/>
                </a:lnTo>
                <a:lnTo>
                  <a:pt x="66675" y="133350"/>
                </a:lnTo>
                <a:lnTo>
                  <a:pt x="57150" y="152400"/>
                </a:lnTo>
                <a:lnTo>
                  <a:pt x="47625" y="180975"/>
                </a:lnTo>
                <a:lnTo>
                  <a:pt x="47625" y="209550"/>
                </a:lnTo>
                <a:lnTo>
                  <a:pt x="57150" y="228600"/>
                </a:lnTo>
                <a:lnTo>
                  <a:pt x="66675" y="238125"/>
                </a:lnTo>
                <a:lnTo>
                  <a:pt x="85725" y="247650"/>
                </a:lnTo>
                <a:lnTo>
                  <a:pt x="104775" y="238125"/>
                </a:lnTo>
                <a:lnTo>
                  <a:pt x="123825" y="228600"/>
                </a:lnTo>
                <a:lnTo>
                  <a:pt x="142875" y="219075"/>
                </a:lnTo>
                <a:lnTo>
                  <a:pt x="171450" y="200025"/>
                </a:lnTo>
                <a:lnTo>
                  <a:pt x="190500" y="171450"/>
                </a:lnTo>
                <a:lnTo>
                  <a:pt x="209550" y="142875"/>
                </a:lnTo>
                <a:lnTo>
                  <a:pt x="228600" y="123825"/>
                </a:lnTo>
                <a:lnTo>
                  <a:pt x="238125" y="104775"/>
                </a:lnTo>
                <a:lnTo>
                  <a:pt x="247650" y="85725"/>
                </a:lnTo>
                <a:lnTo>
                  <a:pt x="247650" y="66675"/>
                </a:lnTo>
                <a:lnTo>
                  <a:pt x="247650" y="66675"/>
                </a:lnTo>
                <a:lnTo>
                  <a:pt x="238125" y="66675"/>
                </a:lnTo>
                <a:lnTo>
                  <a:pt x="238125" y="76200"/>
                </a:lnTo>
                <a:lnTo>
                  <a:pt x="228600" y="95250"/>
                </a:lnTo>
                <a:lnTo>
                  <a:pt x="219075" y="114300"/>
                </a:lnTo>
                <a:lnTo>
                  <a:pt x="209550" y="133350"/>
                </a:lnTo>
                <a:lnTo>
                  <a:pt x="209550" y="161925"/>
                </a:lnTo>
                <a:lnTo>
                  <a:pt x="209550" y="180975"/>
                </a:lnTo>
                <a:lnTo>
                  <a:pt x="209550" y="209550"/>
                </a:lnTo>
                <a:lnTo>
                  <a:pt x="219075" y="219075"/>
                </a:lnTo>
                <a:lnTo>
                  <a:pt x="228600" y="228600"/>
                </a:lnTo>
                <a:lnTo>
                  <a:pt x="247650" y="228600"/>
                </a:lnTo>
                <a:lnTo>
                  <a:pt x="266700" y="219075"/>
                </a:lnTo>
                <a:lnTo>
                  <a:pt x="285750" y="209550"/>
                </a:lnTo>
                <a:lnTo>
                  <a:pt x="304800" y="190500"/>
                </a:lnTo>
                <a:lnTo>
                  <a:pt x="323850" y="171450"/>
                </a:lnTo>
                <a:lnTo>
                  <a:pt x="333375" y="152400"/>
                </a:lnTo>
                <a:lnTo>
                  <a:pt x="352425" y="123825"/>
                </a:lnTo>
                <a:lnTo>
                  <a:pt x="361950" y="104775"/>
                </a:lnTo>
                <a:lnTo>
                  <a:pt x="361950" y="85725"/>
                </a:lnTo>
                <a:lnTo>
                  <a:pt x="361950" y="66675"/>
                </a:lnTo>
                <a:lnTo>
                  <a:pt x="352425" y="47625"/>
                </a:lnTo>
                <a:lnTo>
                  <a:pt x="342900" y="38100"/>
                </a:lnTo>
                <a:lnTo>
                  <a:pt x="323850" y="38100"/>
                </a:lnTo>
                <a:lnTo>
                  <a:pt x="304800" y="38100"/>
                </a:lnTo>
                <a:lnTo>
                  <a:pt x="295275" y="47625"/>
                </a:lnTo>
                <a:lnTo>
                  <a:pt x="276225" y="66675"/>
                </a:lnTo>
                <a:lnTo>
                  <a:pt x="257175" y="95250"/>
                </a:lnTo>
                <a:lnTo>
                  <a:pt x="238125" y="123825"/>
                </a:lnTo>
                <a:lnTo>
                  <a:pt x="228600" y="142875"/>
                </a:lnTo>
                <a:lnTo>
                  <a:pt x="219075" y="161925"/>
                </a:lnTo>
                <a:lnTo>
                  <a:pt x="219075" y="171450"/>
                </a:lnTo>
                <a:lnTo>
                  <a:pt x="21907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4295775" y="4152900"/>
            <a:ext cx="685801" cy="257176"/>
          </a:xfrm>
          <a:custGeom>
            <a:avLst/>
            <a:gdLst/>
            <a:ahLst/>
            <a:cxnLst/>
            <a:rect l="0" t="0" r="0" b="0"/>
            <a:pathLst>
              <a:path w="685801" h="257176">
                <a:moveTo>
                  <a:pt x="76200" y="104775"/>
                </a:moveTo>
                <a:lnTo>
                  <a:pt x="76200" y="104775"/>
                </a:lnTo>
                <a:lnTo>
                  <a:pt x="76200" y="114300"/>
                </a:lnTo>
                <a:lnTo>
                  <a:pt x="76200" y="114300"/>
                </a:lnTo>
                <a:lnTo>
                  <a:pt x="66675" y="123825"/>
                </a:lnTo>
                <a:lnTo>
                  <a:pt x="66675" y="123825"/>
                </a:lnTo>
                <a:lnTo>
                  <a:pt x="66675" y="123825"/>
                </a:lnTo>
                <a:lnTo>
                  <a:pt x="76200" y="114300"/>
                </a:lnTo>
                <a:lnTo>
                  <a:pt x="76200" y="104775"/>
                </a:lnTo>
                <a:lnTo>
                  <a:pt x="85725" y="85725"/>
                </a:lnTo>
                <a:lnTo>
                  <a:pt x="85725" y="66675"/>
                </a:lnTo>
                <a:lnTo>
                  <a:pt x="95250" y="57150"/>
                </a:lnTo>
                <a:lnTo>
                  <a:pt x="95250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76200" y="38100"/>
                </a:lnTo>
                <a:lnTo>
                  <a:pt x="57150" y="47625"/>
                </a:lnTo>
                <a:lnTo>
                  <a:pt x="47625" y="66675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38125"/>
                </a:lnTo>
                <a:lnTo>
                  <a:pt x="28575" y="247650"/>
                </a:lnTo>
                <a:lnTo>
                  <a:pt x="47625" y="238125"/>
                </a:lnTo>
                <a:lnTo>
                  <a:pt x="76200" y="228600"/>
                </a:lnTo>
                <a:lnTo>
                  <a:pt x="104775" y="200025"/>
                </a:lnTo>
                <a:lnTo>
                  <a:pt x="133350" y="180975"/>
                </a:lnTo>
                <a:lnTo>
                  <a:pt x="161925" y="142875"/>
                </a:lnTo>
                <a:lnTo>
                  <a:pt x="180975" y="114300"/>
                </a:lnTo>
                <a:lnTo>
                  <a:pt x="209550" y="85725"/>
                </a:lnTo>
                <a:lnTo>
                  <a:pt x="219075" y="66675"/>
                </a:lnTo>
                <a:lnTo>
                  <a:pt x="228600" y="47625"/>
                </a:lnTo>
                <a:lnTo>
                  <a:pt x="238125" y="38100"/>
                </a:lnTo>
                <a:lnTo>
                  <a:pt x="238125" y="38100"/>
                </a:lnTo>
                <a:lnTo>
                  <a:pt x="238125" y="38100"/>
                </a:lnTo>
                <a:lnTo>
                  <a:pt x="238125" y="47625"/>
                </a:lnTo>
                <a:lnTo>
                  <a:pt x="238125" y="66675"/>
                </a:lnTo>
                <a:lnTo>
                  <a:pt x="228600" y="95250"/>
                </a:lnTo>
                <a:lnTo>
                  <a:pt x="219075" y="123825"/>
                </a:lnTo>
                <a:lnTo>
                  <a:pt x="209550" y="152400"/>
                </a:lnTo>
                <a:lnTo>
                  <a:pt x="200025" y="190500"/>
                </a:lnTo>
                <a:lnTo>
                  <a:pt x="180975" y="219075"/>
                </a:lnTo>
                <a:lnTo>
                  <a:pt x="180975" y="238125"/>
                </a:lnTo>
                <a:lnTo>
                  <a:pt x="180975" y="257175"/>
                </a:lnTo>
                <a:lnTo>
                  <a:pt x="180975" y="257175"/>
                </a:lnTo>
                <a:lnTo>
                  <a:pt x="180975" y="257175"/>
                </a:lnTo>
                <a:lnTo>
                  <a:pt x="180975" y="247650"/>
                </a:lnTo>
                <a:lnTo>
                  <a:pt x="190500" y="228600"/>
                </a:lnTo>
                <a:lnTo>
                  <a:pt x="200025" y="209550"/>
                </a:lnTo>
                <a:lnTo>
                  <a:pt x="219075" y="171450"/>
                </a:lnTo>
                <a:lnTo>
                  <a:pt x="228600" y="142875"/>
                </a:lnTo>
                <a:lnTo>
                  <a:pt x="247650" y="114300"/>
                </a:lnTo>
                <a:lnTo>
                  <a:pt x="276225" y="95250"/>
                </a:lnTo>
                <a:lnTo>
                  <a:pt x="285750" y="76200"/>
                </a:lnTo>
                <a:lnTo>
                  <a:pt x="304800" y="66675"/>
                </a:lnTo>
                <a:lnTo>
                  <a:pt x="314325" y="66675"/>
                </a:lnTo>
                <a:lnTo>
                  <a:pt x="323850" y="66675"/>
                </a:lnTo>
                <a:lnTo>
                  <a:pt x="323850" y="85725"/>
                </a:lnTo>
                <a:lnTo>
                  <a:pt x="323850" y="104775"/>
                </a:lnTo>
                <a:lnTo>
                  <a:pt x="323850" y="123825"/>
                </a:lnTo>
                <a:lnTo>
                  <a:pt x="323850" y="152400"/>
                </a:lnTo>
                <a:lnTo>
                  <a:pt x="314325" y="180975"/>
                </a:lnTo>
                <a:lnTo>
                  <a:pt x="304800" y="190500"/>
                </a:lnTo>
                <a:lnTo>
                  <a:pt x="304800" y="209550"/>
                </a:lnTo>
                <a:lnTo>
                  <a:pt x="304800" y="209550"/>
                </a:lnTo>
                <a:lnTo>
                  <a:pt x="304800" y="209550"/>
                </a:lnTo>
                <a:lnTo>
                  <a:pt x="304800" y="200025"/>
                </a:lnTo>
                <a:lnTo>
                  <a:pt x="314325" y="180975"/>
                </a:lnTo>
                <a:lnTo>
                  <a:pt x="333375" y="152400"/>
                </a:lnTo>
                <a:lnTo>
                  <a:pt x="342900" y="123825"/>
                </a:lnTo>
                <a:lnTo>
                  <a:pt x="361950" y="95250"/>
                </a:lnTo>
                <a:lnTo>
                  <a:pt x="371475" y="76200"/>
                </a:lnTo>
                <a:lnTo>
                  <a:pt x="390525" y="57150"/>
                </a:lnTo>
                <a:lnTo>
                  <a:pt x="400050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19100" y="57150"/>
                </a:lnTo>
                <a:lnTo>
                  <a:pt x="419100" y="76200"/>
                </a:lnTo>
                <a:lnTo>
                  <a:pt x="419100" y="104775"/>
                </a:lnTo>
                <a:lnTo>
                  <a:pt x="419100" y="133350"/>
                </a:lnTo>
                <a:lnTo>
                  <a:pt x="419100" y="161925"/>
                </a:lnTo>
                <a:lnTo>
                  <a:pt x="419100" y="190500"/>
                </a:lnTo>
                <a:lnTo>
                  <a:pt x="419100" y="209550"/>
                </a:lnTo>
                <a:lnTo>
                  <a:pt x="419100" y="219075"/>
                </a:lnTo>
                <a:lnTo>
                  <a:pt x="428625" y="228600"/>
                </a:lnTo>
                <a:lnTo>
                  <a:pt x="438150" y="228600"/>
                </a:lnTo>
                <a:lnTo>
                  <a:pt x="466725" y="209550"/>
                </a:lnTo>
                <a:lnTo>
                  <a:pt x="476250" y="190500"/>
                </a:lnTo>
                <a:lnTo>
                  <a:pt x="504825" y="161925"/>
                </a:lnTo>
                <a:lnTo>
                  <a:pt x="523875" y="133350"/>
                </a:lnTo>
                <a:lnTo>
                  <a:pt x="542925" y="104775"/>
                </a:lnTo>
                <a:lnTo>
                  <a:pt x="561975" y="66675"/>
                </a:lnTo>
                <a:lnTo>
                  <a:pt x="571500" y="38100"/>
                </a:lnTo>
                <a:lnTo>
                  <a:pt x="590550" y="19050"/>
                </a:lnTo>
                <a:lnTo>
                  <a:pt x="590550" y="9525"/>
                </a:lnTo>
                <a:lnTo>
                  <a:pt x="600075" y="0"/>
                </a:lnTo>
                <a:lnTo>
                  <a:pt x="600075" y="0"/>
                </a:lnTo>
                <a:lnTo>
                  <a:pt x="590550" y="9525"/>
                </a:lnTo>
                <a:lnTo>
                  <a:pt x="590550" y="28575"/>
                </a:lnTo>
                <a:lnTo>
                  <a:pt x="581025" y="57150"/>
                </a:lnTo>
                <a:lnTo>
                  <a:pt x="561975" y="85725"/>
                </a:lnTo>
                <a:lnTo>
                  <a:pt x="552450" y="133350"/>
                </a:lnTo>
                <a:lnTo>
                  <a:pt x="552450" y="171450"/>
                </a:lnTo>
                <a:lnTo>
                  <a:pt x="542925" y="200025"/>
                </a:lnTo>
                <a:lnTo>
                  <a:pt x="552450" y="228600"/>
                </a:lnTo>
                <a:lnTo>
                  <a:pt x="561975" y="247650"/>
                </a:lnTo>
                <a:lnTo>
                  <a:pt x="571500" y="257175"/>
                </a:lnTo>
                <a:lnTo>
                  <a:pt x="590550" y="257175"/>
                </a:lnTo>
                <a:lnTo>
                  <a:pt x="609600" y="247650"/>
                </a:lnTo>
                <a:lnTo>
                  <a:pt x="628650" y="238125"/>
                </a:lnTo>
                <a:lnTo>
                  <a:pt x="647700" y="228600"/>
                </a:lnTo>
                <a:lnTo>
                  <a:pt x="657225" y="209550"/>
                </a:lnTo>
                <a:lnTo>
                  <a:pt x="676275" y="200025"/>
                </a:lnTo>
                <a:lnTo>
                  <a:pt x="676275" y="180975"/>
                </a:lnTo>
                <a:lnTo>
                  <a:pt x="685800" y="161925"/>
                </a:lnTo>
                <a:lnTo>
                  <a:pt x="676275" y="152400"/>
                </a:lnTo>
                <a:lnTo>
                  <a:pt x="676275" y="142875"/>
                </a:lnTo>
                <a:lnTo>
                  <a:pt x="666750" y="133350"/>
                </a:lnTo>
                <a:lnTo>
                  <a:pt x="657225" y="133350"/>
                </a:lnTo>
                <a:lnTo>
                  <a:pt x="647700" y="142875"/>
                </a:lnTo>
                <a:lnTo>
                  <a:pt x="638175" y="152400"/>
                </a:lnTo>
                <a:lnTo>
                  <a:pt x="628650" y="161925"/>
                </a:lnTo>
                <a:lnTo>
                  <a:pt x="619125" y="171450"/>
                </a:lnTo>
                <a:lnTo>
                  <a:pt x="6191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114925" y="4162425"/>
            <a:ext cx="19051" cy="9526"/>
          </a:xfrm>
          <a:custGeom>
            <a:avLst/>
            <a:gdLst/>
            <a:ahLst/>
            <a:cxnLst/>
            <a:rect l="0" t="0" r="0" b="0"/>
            <a:pathLst>
              <a:path w="19051" h="95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124450" y="4305300"/>
            <a:ext cx="1" cy="19051"/>
          </a:xfrm>
          <a:custGeom>
            <a:avLst/>
            <a:gdLst/>
            <a:ahLst/>
            <a:cxnLst/>
            <a:rect l="0" t="0" r="0" b="0"/>
            <a:pathLst>
              <a:path w="1" h="190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3962400" y="4895850"/>
            <a:ext cx="228601" cy="447676"/>
          </a:xfrm>
          <a:custGeom>
            <a:avLst/>
            <a:gdLst/>
            <a:ahLst/>
            <a:cxnLst/>
            <a:rect l="0" t="0" r="0" b="0"/>
            <a:pathLst>
              <a:path w="228601" h="447676">
                <a:moveTo>
                  <a:pt x="161925" y="76200"/>
                </a:moveTo>
                <a:lnTo>
                  <a:pt x="161925" y="76200"/>
                </a:lnTo>
                <a:lnTo>
                  <a:pt x="161925" y="85725"/>
                </a:lnTo>
                <a:lnTo>
                  <a:pt x="161925" y="95250"/>
                </a:lnTo>
                <a:lnTo>
                  <a:pt x="161925" y="104775"/>
                </a:lnTo>
                <a:lnTo>
                  <a:pt x="161925" y="123825"/>
                </a:lnTo>
                <a:lnTo>
                  <a:pt x="171450" y="133350"/>
                </a:lnTo>
                <a:lnTo>
                  <a:pt x="180975" y="142875"/>
                </a:lnTo>
                <a:lnTo>
                  <a:pt x="180975" y="142875"/>
                </a:lnTo>
                <a:lnTo>
                  <a:pt x="190500" y="142875"/>
                </a:lnTo>
                <a:lnTo>
                  <a:pt x="200025" y="142875"/>
                </a:lnTo>
                <a:lnTo>
                  <a:pt x="209550" y="133350"/>
                </a:lnTo>
                <a:lnTo>
                  <a:pt x="219075" y="123825"/>
                </a:lnTo>
                <a:lnTo>
                  <a:pt x="219075" y="114300"/>
                </a:lnTo>
                <a:lnTo>
                  <a:pt x="228600" y="95250"/>
                </a:lnTo>
                <a:lnTo>
                  <a:pt x="228600" y="85725"/>
                </a:lnTo>
                <a:lnTo>
                  <a:pt x="228600" y="66675"/>
                </a:lnTo>
                <a:lnTo>
                  <a:pt x="219075" y="57150"/>
                </a:lnTo>
                <a:lnTo>
                  <a:pt x="219075" y="38100"/>
                </a:lnTo>
                <a:lnTo>
                  <a:pt x="209550" y="28575"/>
                </a:lnTo>
                <a:lnTo>
                  <a:pt x="200025" y="19050"/>
                </a:lnTo>
                <a:lnTo>
                  <a:pt x="180975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33375"/>
                </a:lnTo>
                <a:lnTo>
                  <a:pt x="0" y="352425"/>
                </a:lnTo>
                <a:lnTo>
                  <a:pt x="9525" y="381000"/>
                </a:lnTo>
                <a:lnTo>
                  <a:pt x="9525" y="400050"/>
                </a:lnTo>
                <a:lnTo>
                  <a:pt x="19050" y="409575"/>
                </a:lnTo>
                <a:lnTo>
                  <a:pt x="28575" y="428625"/>
                </a:lnTo>
                <a:lnTo>
                  <a:pt x="38100" y="428625"/>
                </a:lnTo>
                <a:lnTo>
                  <a:pt x="47625" y="438150"/>
                </a:lnTo>
                <a:lnTo>
                  <a:pt x="66675" y="447675"/>
                </a:lnTo>
                <a:lnTo>
                  <a:pt x="76200" y="447675"/>
                </a:lnTo>
                <a:lnTo>
                  <a:pt x="85725" y="447675"/>
                </a:lnTo>
                <a:lnTo>
                  <a:pt x="104775" y="438150"/>
                </a:lnTo>
                <a:lnTo>
                  <a:pt x="123825" y="438150"/>
                </a:lnTo>
                <a:lnTo>
                  <a:pt x="133350" y="419100"/>
                </a:lnTo>
                <a:lnTo>
                  <a:pt x="152400" y="409575"/>
                </a:lnTo>
                <a:lnTo>
                  <a:pt x="171450" y="400050"/>
                </a:lnTo>
                <a:lnTo>
                  <a:pt x="171450" y="390525"/>
                </a:lnTo>
                <a:lnTo>
                  <a:pt x="17145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200525" y="5143500"/>
            <a:ext cx="133351" cy="171451"/>
          </a:xfrm>
          <a:custGeom>
            <a:avLst/>
            <a:gdLst/>
            <a:ahLst/>
            <a:cxnLst/>
            <a:rect l="0" t="0" r="0" b="0"/>
            <a:pathLst>
              <a:path w="133351" h="1714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23825"/>
                </a:lnTo>
                <a:lnTo>
                  <a:pt x="19050" y="104775"/>
                </a:lnTo>
                <a:lnTo>
                  <a:pt x="38100" y="85725"/>
                </a:lnTo>
                <a:lnTo>
                  <a:pt x="38100" y="66675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38100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95250"/>
                </a:lnTo>
                <a:lnTo>
                  <a:pt x="47625" y="104775"/>
                </a:lnTo>
                <a:lnTo>
                  <a:pt x="57150" y="114300"/>
                </a:lnTo>
                <a:lnTo>
                  <a:pt x="57150" y="114300"/>
                </a:lnTo>
                <a:lnTo>
                  <a:pt x="66675" y="123825"/>
                </a:lnTo>
                <a:lnTo>
                  <a:pt x="85725" y="133350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33350" y="142875"/>
                </a:lnTo>
                <a:lnTo>
                  <a:pt x="1333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533900" y="5010150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591050" y="505777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172075" y="4572000"/>
            <a:ext cx="200026" cy="266701"/>
          </a:xfrm>
          <a:custGeom>
            <a:avLst/>
            <a:gdLst/>
            <a:ahLst/>
            <a:cxnLst/>
            <a:rect l="0" t="0" r="0" b="0"/>
            <a:pathLst>
              <a:path w="200026" h="2667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19075"/>
                </a:lnTo>
                <a:lnTo>
                  <a:pt x="28575" y="200025"/>
                </a:lnTo>
                <a:lnTo>
                  <a:pt x="38100" y="171450"/>
                </a:lnTo>
                <a:lnTo>
                  <a:pt x="47625" y="142875"/>
                </a:lnTo>
                <a:lnTo>
                  <a:pt x="66675" y="11430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47625"/>
                </a:lnTo>
                <a:lnTo>
                  <a:pt x="85725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104775"/>
                </a:lnTo>
                <a:lnTo>
                  <a:pt x="95250" y="114300"/>
                </a:lnTo>
                <a:lnTo>
                  <a:pt x="104775" y="123825"/>
                </a:lnTo>
                <a:lnTo>
                  <a:pt x="123825" y="123825"/>
                </a:lnTo>
                <a:lnTo>
                  <a:pt x="142875" y="133350"/>
                </a:lnTo>
                <a:lnTo>
                  <a:pt x="161925" y="142875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190500" y="171450"/>
                </a:lnTo>
                <a:lnTo>
                  <a:pt x="200025" y="180975"/>
                </a:lnTo>
                <a:lnTo>
                  <a:pt x="200025" y="190500"/>
                </a:lnTo>
                <a:lnTo>
                  <a:pt x="190500" y="200025"/>
                </a:lnTo>
                <a:lnTo>
                  <a:pt x="180975" y="209550"/>
                </a:lnTo>
                <a:lnTo>
                  <a:pt x="171450" y="219075"/>
                </a:lnTo>
                <a:lnTo>
                  <a:pt x="161925" y="228600"/>
                </a:lnTo>
                <a:lnTo>
                  <a:pt x="142875" y="228600"/>
                </a:lnTo>
                <a:lnTo>
                  <a:pt x="133350" y="238125"/>
                </a:lnTo>
                <a:lnTo>
                  <a:pt x="123825" y="238125"/>
                </a:lnTo>
                <a:lnTo>
                  <a:pt x="114300" y="238125"/>
                </a:lnTo>
                <a:lnTo>
                  <a:pt x="1143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457825" y="4448175"/>
            <a:ext cx="190501" cy="333376"/>
          </a:xfrm>
          <a:custGeom>
            <a:avLst/>
            <a:gdLst/>
            <a:ahLst/>
            <a:cxnLst/>
            <a:rect l="0" t="0" r="0" b="0"/>
            <a:pathLst>
              <a:path w="190501" h="333376">
                <a:moveTo>
                  <a:pt x="28575" y="85725"/>
                </a:moveTo>
                <a:lnTo>
                  <a:pt x="28575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42875"/>
                </a:lnTo>
                <a:lnTo>
                  <a:pt x="19050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19050" y="323850"/>
                </a:lnTo>
                <a:lnTo>
                  <a:pt x="38100" y="333375"/>
                </a:lnTo>
                <a:lnTo>
                  <a:pt x="47625" y="323850"/>
                </a:lnTo>
                <a:lnTo>
                  <a:pt x="66675" y="323850"/>
                </a:lnTo>
                <a:lnTo>
                  <a:pt x="85725" y="304800"/>
                </a:lnTo>
                <a:lnTo>
                  <a:pt x="104775" y="285750"/>
                </a:lnTo>
                <a:lnTo>
                  <a:pt x="123825" y="257175"/>
                </a:lnTo>
                <a:lnTo>
                  <a:pt x="142875" y="238125"/>
                </a:lnTo>
                <a:lnTo>
                  <a:pt x="161925" y="209550"/>
                </a:lnTo>
                <a:lnTo>
                  <a:pt x="171450" y="180975"/>
                </a:lnTo>
                <a:lnTo>
                  <a:pt x="180975" y="142875"/>
                </a:lnTo>
                <a:lnTo>
                  <a:pt x="190500" y="114300"/>
                </a:lnTo>
                <a:lnTo>
                  <a:pt x="190500" y="85725"/>
                </a:lnTo>
                <a:lnTo>
                  <a:pt x="190500" y="66675"/>
                </a:lnTo>
                <a:lnTo>
                  <a:pt x="180975" y="47625"/>
                </a:lnTo>
                <a:lnTo>
                  <a:pt x="171450" y="28575"/>
                </a:lnTo>
                <a:lnTo>
                  <a:pt x="161925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38100"/>
                </a:lnTo>
                <a:lnTo>
                  <a:pt x="28575" y="66675"/>
                </a:lnTo>
                <a:lnTo>
                  <a:pt x="1905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514975" y="4610100"/>
            <a:ext cx="85726" cy="161926"/>
          </a:xfrm>
          <a:custGeom>
            <a:avLst/>
            <a:gdLst/>
            <a:ahLst/>
            <a:cxnLst/>
            <a:rect l="0" t="0" r="0" b="0"/>
            <a:pathLst>
              <a:path w="85726" h="1619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28575" y="76200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61925"/>
                </a:lnTo>
                <a:lnTo>
                  <a:pt x="85725" y="161925"/>
                </a:lnTo>
                <a:lnTo>
                  <a:pt x="857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000625" y="4895850"/>
            <a:ext cx="1362076" cy="66676"/>
          </a:xfrm>
          <a:custGeom>
            <a:avLst/>
            <a:gdLst/>
            <a:ahLst/>
            <a:cxnLst/>
            <a:rect l="0" t="0" r="0" b="0"/>
            <a:pathLst>
              <a:path w="1362076" h="6667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47625" y="66675"/>
                </a:lnTo>
                <a:lnTo>
                  <a:pt x="66675" y="66675"/>
                </a:lnTo>
                <a:lnTo>
                  <a:pt x="76200" y="66675"/>
                </a:lnTo>
                <a:lnTo>
                  <a:pt x="95250" y="66675"/>
                </a:lnTo>
                <a:lnTo>
                  <a:pt x="114300" y="66675"/>
                </a:lnTo>
                <a:lnTo>
                  <a:pt x="142875" y="66675"/>
                </a:lnTo>
                <a:lnTo>
                  <a:pt x="161925" y="66675"/>
                </a:lnTo>
                <a:lnTo>
                  <a:pt x="190500" y="57150"/>
                </a:lnTo>
                <a:lnTo>
                  <a:pt x="219075" y="57150"/>
                </a:lnTo>
                <a:lnTo>
                  <a:pt x="247650" y="57150"/>
                </a:lnTo>
                <a:lnTo>
                  <a:pt x="276225" y="57150"/>
                </a:lnTo>
                <a:lnTo>
                  <a:pt x="304800" y="57150"/>
                </a:lnTo>
                <a:lnTo>
                  <a:pt x="342900" y="57150"/>
                </a:lnTo>
                <a:lnTo>
                  <a:pt x="371475" y="57150"/>
                </a:lnTo>
                <a:lnTo>
                  <a:pt x="409575" y="47625"/>
                </a:lnTo>
                <a:lnTo>
                  <a:pt x="447675" y="47625"/>
                </a:lnTo>
                <a:lnTo>
                  <a:pt x="485775" y="47625"/>
                </a:lnTo>
                <a:lnTo>
                  <a:pt x="523875" y="38100"/>
                </a:lnTo>
                <a:lnTo>
                  <a:pt x="561975" y="38100"/>
                </a:lnTo>
                <a:lnTo>
                  <a:pt x="609600" y="38100"/>
                </a:lnTo>
                <a:lnTo>
                  <a:pt x="647700" y="38100"/>
                </a:lnTo>
                <a:lnTo>
                  <a:pt x="695325" y="28575"/>
                </a:lnTo>
                <a:lnTo>
                  <a:pt x="733425" y="28575"/>
                </a:lnTo>
                <a:lnTo>
                  <a:pt x="781050" y="28575"/>
                </a:lnTo>
                <a:lnTo>
                  <a:pt x="828675" y="28575"/>
                </a:lnTo>
                <a:lnTo>
                  <a:pt x="866775" y="19050"/>
                </a:lnTo>
                <a:lnTo>
                  <a:pt x="914400" y="19050"/>
                </a:lnTo>
                <a:lnTo>
                  <a:pt x="962025" y="19050"/>
                </a:lnTo>
                <a:lnTo>
                  <a:pt x="1009650" y="19050"/>
                </a:lnTo>
                <a:lnTo>
                  <a:pt x="1047750" y="19050"/>
                </a:lnTo>
                <a:lnTo>
                  <a:pt x="1095375" y="9525"/>
                </a:lnTo>
                <a:lnTo>
                  <a:pt x="1143000" y="9525"/>
                </a:lnTo>
                <a:lnTo>
                  <a:pt x="1181100" y="9525"/>
                </a:lnTo>
                <a:lnTo>
                  <a:pt x="1219200" y="0"/>
                </a:lnTo>
                <a:lnTo>
                  <a:pt x="1247775" y="0"/>
                </a:lnTo>
                <a:lnTo>
                  <a:pt x="1276350" y="0"/>
                </a:lnTo>
                <a:lnTo>
                  <a:pt x="1304925" y="0"/>
                </a:lnTo>
                <a:lnTo>
                  <a:pt x="1323975" y="0"/>
                </a:lnTo>
                <a:lnTo>
                  <a:pt x="1343025" y="0"/>
                </a:lnTo>
                <a:lnTo>
                  <a:pt x="1352550" y="0"/>
                </a:lnTo>
                <a:lnTo>
                  <a:pt x="1362075" y="0"/>
                </a:lnTo>
                <a:lnTo>
                  <a:pt x="1362075" y="0"/>
                </a:lnTo>
                <a:lnTo>
                  <a:pt x="1362075" y="0"/>
                </a:lnTo>
                <a:lnTo>
                  <a:pt x="1362075" y="0"/>
                </a:lnTo>
                <a:lnTo>
                  <a:pt x="1362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314950" y="5076825"/>
            <a:ext cx="161926" cy="285751"/>
          </a:xfrm>
          <a:custGeom>
            <a:avLst/>
            <a:gdLst/>
            <a:ahLst/>
            <a:cxnLst/>
            <a:rect l="0" t="0" r="0" b="0"/>
            <a:pathLst>
              <a:path w="161926" h="285751">
                <a:moveTo>
                  <a:pt x="47625" y="28575"/>
                </a:moveTo>
                <a:lnTo>
                  <a:pt x="47625" y="38100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52400"/>
                </a:lnTo>
                <a:lnTo>
                  <a:pt x="19050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9525" y="266700"/>
                </a:lnTo>
                <a:lnTo>
                  <a:pt x="19050" y="247650"/>
                </a:lnTo>
                <a:lnTo>
                  <a:pt x="19050" y="228600"/>
                </a:lnTo>
                <a:lnTo>
                  <a:pt x="28575" y="200025"/>
                </a:lnTo>
                <a:lnTo>
                  <a:pt x="38100" y="171450"/>
                </a:lnTo>
                <a:lnTo>
                  <a:pt x="47625" y="142875"/>
                </a:lnTo>
                <a:lnTo>
                  <a:pt x="47625" y="114300"/>
                </a:lnTo>
                <a:lnTo>
                  <a:pt x="57150" y="85725"/>
                </a:lnTo>
                <a:lnTo>
                  <a:pt x="57150" y="57150"/>
                </a:lnTo>
                <a:lnTo>
                  <a:pt x="66675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76200"/>
                </a:lnTo>
                <a:lnTo>
                  <a:pt x="47625" y="104775"/>
                </a:lnTo>
                <a:lnTo>
                  <a:pt x="66675" y="123825"/>
                </a:lnTo>
                <a:lnTo>
                  <a:pt x="66675" y="142875"/>
                </a:lnTo>
                <a:lnTo>
                  <a:pt x="85725" y="171450"/>
                </a:lnTo>
                <a:lnTo>
                  <a:pt x="95250" y="190500"/>
                </a:lnTo>
                <a:lnTo>
                  <a:pt x="114300" y="209550"/>
                </a:lnTo>
                <a:lnTo>
                  <a:pt x="123825" y="219075"/>
                </a:lnTo>
                <a:lnTo>
                  <a:pt x="142875" y="238125"/>
                </a:lnTo>
                <a:lnTo>
                  <a:pt x="152400" y="247650"/>
                </a:lnTo>
                <a:lnTo>
                  <a:pt x="152400" y="257175"/>
                </a:lnTo>
                <a:lnTo>
                  <a:pt x="161925" y="266700"/>
                </a:lnTo>
                <a:lnTo>
                  <a:pt x="161925" y="266700"/>
                </a:lnTo>
                <a:lnTo>
                  <a:pt x="161925" y="266700"/>
                </a:lnTo>
                <a:lnTo>
                  <a:pt x="161925" y="276225"/>
                </a:lnTo>
                <a:lnTo>
                  <a:pt x="152400" y="276225"/>
                </a:lnTo>
                <a:lnTo>
                  <a:pt x="142875" y="276225"/>
                </a:lnTo>
                <a:lnTo>
                  <a:pt x="123825" y="276225"/>
                </a:lnTo>
                <a:lnTo>
                  <a:pt x="104775" y="276225"/>
                </a:lnTo>
                <a:lnTo>
                  <a:pt x="95250" y="276225"/>
                </a:lnTo>
                <a:lnTo>
                  <a:pt x="76200" y="276225"/>
                </a:lnTo>
                <a:lnTo>
                  <a:pt x="66675" y="285750"/>
                </a:lnTo>
                <a:lnTo>
                  <a:pt x="47625" y="28575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85750"/>
                </a:lnTo>
                <a:lnTo>
                  <a:pt x="38100" y="276225"/>
                </a:lnTo>
                <a:lnTo>
                  <a:pt x="3810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572125" y="5000625"/>
            <a:ext cx="123826" cy="304801"/>
          </a:xfrm>
          <a:custGeom>
            <a:avLst/>
            <a:gdLst/>
            <a:ahLst/>
            <a:cxnLst/>
            <a:rect l="0" t="0" r="0" b="0"/>
            <a:pathLst>
              <a:path w="123826" h="304801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66700"/>
                </a:lnTo>
                <a:lnTo>
                  <a:pt x="9525" y="285750"/>
                </a:lnTo>
                <a:lnTo>
                  <a:pt x="9525" y="295275"/>
                </a:lnTo>
                <a:lnTo>
                  <a:pt x="19050" y="304800"/>
                </a:lnTo>
                <a:lnTo>
                  <a:pt x="19050" y="304800"/>
                </a:lnTo>
                <a:lnTo>
                  <a:pt x="38100" y="304800"/>
                </a:lnTo>
                <a:lnTo>
                  <a:pt x="47625" y="304800"/>
                </a:lnTo>
                <a:lnTo>
                  <a:pt x="57150" y="304800"/>
                </a:lnTo>
                <a:lnTo>
                  <a:pt x="76200" y="295275"/>
                </a:lnTo>
                <a:lnTo>
                  <a:pt x="85725" y="285750"/>
                </a:lnTo>
                <a:lnTo>
                  <a:pt x="104775" y="276225"/>
                </a:lnTo>
                <a:lnTo>
                  <a:pt x="114300" y="276225"/>
                </a:lnTo>
                <a:lnTo>
                  <a:pt x="123825" y="266700"/>
                </a:lnTo>
                <a:lnTo>
                  <a:pt x="1238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505450" y="5067300"/>
            <a:ext cx="276226" cy="57151"/>
          </a:xfrm>
          <a:custGeom>
            <a:avLst/>
            <a:gdLst/>
            <a:ahLst/>
            <a:cxnLst/>
            <a:rect l="0" t="0" r="0" b="0"/>
            <a:pathLst>
              <a:path w="276226" h="57151">
                <a:moveTo>
                  <a:pt x="0" y="57150"/>
                </a:moveTo>
                <a:lnTo>
                  <a:pt x="0" y="5715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38100"/>
                </a:lnTo>
                <a:lnTo>
                  <a:pt x="38100" y="28575"/>
                </a:lnTo>
                <a:lnTo>
                  <a:pt x="66675" y="28575"/>
                </a:lnTo>
                <a:lnTo>
                  <a:pt x="85725" y="19050"/>
                </a:lnTo>
                <a:lnTo>
                  <a:pt x="114300" y="19050"/>
                </a:lnTo>
                <a:lnTo>
                  <a:pt x="152400" y="9525"/>
                </a:lnTo>
                <a:lnTo>
                  <a:pt x="180975" y="0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07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6" y="629831"/>
            <a:ext cx="9322198" cy="17947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721" y="3001922"/>
            <a:ext cx="9618736" cy="2221241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9734550" y="2867025"/>
            <a:ext cx="1019176" cy="466726"/>
          </a:xfrm>
          <a:custGeom>
            <a:avLst/>
            <a:gdLst/>
            <a:ahLst/>
            <a:cxnLst/>
            <a:rect l="0" t="0" r="0" b="0"/>
            <a:pathLst>
              <a:path w="1019176" h="466726">
                <a:moveTo>
                  <a:pt x="295275" y="19050"/>
                </a:moveTo>
                <a:lnTo>
                  <a:pt x="285750" y="19050"/>
                </a:lnTo>
                <a:lnTo>
                  <a:pt x="276225" y="19050"/>
                </a:lnTo>
                <a:lnTo>
                  <a:pt x="266700" y="19050"/>
                </a:lnTo>
                <a:lnTo>
                  <a:pt x="266700" y="28575"/>
                </a:lnTo>
                <a:lnTo>
                  <a:pt x="247650" y="28575"/>
                </a:lnTo>
                <a:lnTo>
                  <a:pt x="238125" y="28575"/>
                </a:lnTo>
                <a:lnTo>
                  <a:pt x="219075" y="38100"/>
                </a:lnTo>
                <a:lnTo>
                  <a:pt x="200025" y="38100"/>
                </a:lnTo>
                <a:lnTo>
                  <a:pt x="180975" y="47625"/>
                </a:lnTo>
                <a:lnTo>
                  <a:pt x="161925" y="57150"/>
                </a:lnTo>
                <a:lnTo>
                  <a:pt x="142875" y="57150"/>
                </a:lnTo>
                <a:lnTo>
                  <a:pt x="123825" y="66675"/>
                </a:lnTo>
                <a:lnTo>
                  <a:pt x="114300" y="76200"/>
                </a:lnTo>
                <a:lnTo>
                  <a:pt x="95250" y="85725"/>
                </a:lnTo>
                <a:lnTo>
                  <a:pt x="85725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33350"/>
                </a:lnTo>
                <a:lnTo>
                  <a:pt x="28575" y="142875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19050" y="314325"/>
                </a:lnTo>
                <a:lnTo>
                  <a:pt x="28575" y="323850"/>
                </a:lnTo>
                <a:lnTo>
                  <a:pt x="28575" y="333375"/>
                </a:lnTo>
                <a:lnTo>
                  <a:pt x="38100" y="342900"/>
                </a:lnTo>
                <a:lnTo>
                  <a:pt x="47625" y="352425"/>
                </a:lnTo>
                <a:lnTo>
                  <a:pt x="66675" y="361950"/>
                </a:lnTo>
                <a:lnTo>
                  <a:pt x="76200" y="371475"/>
                </a:lnTo>
                <a:lnTo>
                  <a:pt x="85725" y="371475"/>
                </a:lnTo>
                <a:lnTo>
                  <a:pt x="104775" y="381000"/>
                </a:lnTo>
                <a:lnTo>
                  <a:pt x="114300" y="390525"/>
                </a:lnTo>
                <a:lnTo>
                  <a:pt x="123825" y="400050"/>
                </a:lnTo>
                <a:lnTo>
                  <a:pt x="142875" y="400050"/>
                </a:lnTo>
                <a:lnTo>
                  <a:pt x="161925" y="409575"/>
                </a:lnTo>
                <a:lnTo>
                  <a:pt x="180975" y="419100"/>
                </a:lnTo>
                <a:lnTo>
                  <a:pt x="200025" y="419100"/>
                </a:lnTo>
                <a:lnTo>
                  <a:pt x="219075" y="428625"/>
                </a:lnTo>
                <a:lnTo>
                  <a:pt x="238125" y="438150"/>
                </a:lnTo>
                <a:lnTo>
                  <a:pt x="266700" y="438150"/>
                </a:lnTo>
                <a:lnTo>
                  <a:pt x="285750" y="438150"/>
                </a:lnTo>
                <a:lnTo>
                  <a:pt x="314325" y="447675"/>
                </a:lnTo>
                <a:lnTo>
                  <a:pt x="333375" y="447675"/>
                </a:lnTo>
                <a:lnTo>
                  <a:pt x="361950" y="457200"/>
                </a:lnTo>
                <a:lnTo>
                  <a:pt x="381000" y="457200"/>
                </a:lnTo>
                <a:lnTo>
                  <a:pt x="409575" y="457200"/>
                </a:lnTo>
                <a:lnTo>
                  <a:pt x="428625" y="457200"/>
                </a:lnTo>
                <a:lnTo>
                  <a:pt x="457200" y="457200"/>
                </a:lnTo>
                <a:lnTo>
                  <a:pt x="485775" y="457200"/>
                </a:lnTo>
                <a:lnTo>
                  <a:pt x="504825" y="466725"/>
                </a:lnTo>
                <a:lnTo>
                  <a:pt x="533400" y="457200"/>
                </a:lnTo>
                <a:lnTo>
                  <a:pt x="561975" y="457200"/>
                </a:lnTo>
                <a:lnTo>
                  <a:pt x="590550" y="457200"/>
                </a:lnTo>
                <a:lnTo>
                  <a:pt x="619125" y="457200"/>
                </a:lnTo>
                <a:lnTo>
                  <a:pt x="647700" y="457200"/>
                </a:lnTo>
                <a:lnTo>
                  <a:pt x="676275" y="457200"/>
                </a:lnTo>
                <a:lnTo>
                  <a:pt x="704850" y="447675"/>
                </a:lnTo>
                <a:lnTo>
                  <a:pt x="733425" y="447675"/>
                </a:lnTo>
                <a:lnTo>
                  <a:pt x="762000" y="447675"/>
                </a:lnTo>
                <a:lnTo>
                  <a:pt x="790575" y="438150"/>
                </a:lnTo>
                <a:lnTo>
                  <a:pt x="809625" y="438150"/>
                </a:lnTo>
                <a:lnTo>
                  <a:pt x="838200" y="428625"/>
                </a:lnTo>
                <a:lnTo>
                  <a:pt x="857250" y="428625"/>
                </a:lnTo>
                <a:lnTo>
                  <a:pt x="876300" y="419100"/>
                </a:lnTo>
                <a:lnTo>
                  <a:pt x="895350" y="409575"/>
                </a:lnTo>
                <a:lnTo>
                  <a:pt x="914400" y="400050"/>
                </a:lnTo>
                <a:lnTo>
                  <a:pt x="933450" y="390525"/>
                </a:lnTo>
                <a:lnTo>
                  <a:pt x="952500" y="381000"/>
                </a:lnTo>
                <a:lnTo>
                  <a:pt x="962025" y="371475"/>
                </a:lnTo>
                <a:lnTo>
                  <a:pt x="981075" y="361950"/>
                </a:lnTo>
                <a:lnTo>
                  <a:pt x="981075" y="342900"/>
                </a:lnTo>
                <a:lnTo>
                  <a:pt x="990600" y="333375"/>
                </a:lnTo>
                <a:lnTo>
                  <a:pt x="1009650" y="323850"/>
                </a:lnTo>
                <a:lnTo>
                  <a:pt x="1009650" y="314325"/>
                </a:lnTo>
                <a:lnTo>
                  <a:pt x="1019175" y="295275"/>
                </a:lnTo>
                <a:lnTo>
                  <a:pt x="1019175" y="285750"/>
                </a:lnTo>
                <a:lnTo>
                  <a:pt x="1009650" y="266700"/>
                </a:lnTo>
                <a:lnTo>
                  <a:pt x="1009650" y="257175"/>
                </a:lnTo>
                <a:lnTo>
                  <a:pt x="1000125" y="238125"/>
                </a:lnTo>
                <a:lnTo>
                  <a:pt x="1000125" y="228600"/>
                </a:lnTo>
                <a:lnTo>
                  <a:pt x="990600" y="209550"/>
                </a:lnTo>
                <a:lnTo>
                  <a:pt x="981075" y="190500"/>
                </a:lnTo>
                <a:lnTo>
                  <a:pt x="971550" y="180975"/>
                </a:lnTo>
                <a:lnTo>
                  <a:pt x="962025" y="161925"/>
                </a:lnTo>
                <a:lnTo>
                  <a:pt x="952500" y="152400"/>
                </a:lnTo>
                <a:lnTo>
                  <a:pt x="933450" y="133350"/>
                </a:lnTo>
                <a:lnTo>
                  <a:pt x="923925" y="123825"/>
                </a:lnTo>
                <a:lnTo>
                  <a:pt x="914400" y="104775"/>
                </a:lnTo>
                <a:lnTo>
                  <a:pt x="885825" y="95250"/>
                </a:lnTo>
                <a:lnTo>
                  <a:pt x="876300" y="85725"/>
                </a:lnTo>
                <a:lnTo>
                  <a:pt x="847725" y="76200"/>
                </a:lnTo>
                <a:lnTo>
                  <a:pt x="828675" y="57150"/>
                </a:lnTo>
                <a:lnTo>
                  <a:pt x="800100" y="57150"/>
                </a:lnTo>
                <a:lnTo>
                  <a:pt x="781050" y="47625"/>
                </a:lnTo>
                <a:lnTo>
                  <a:pt x="752475" y="38100"/>
                </a:lnTo>
                <a:lnTo>
                  <a:pt x="723900" y="28575"/>
                </a:lnTo>
                <a:lnTo>
                  <a:pt x="695325" y="19050"/>
                </a:lnTo>
                <a:lnTo>
                  <a:pt x="666750" y="19050"/>
                </a:lnTo>
                <a:lnTo>
                  <a:pt x="638175" y="9525"/>
                </a:lnTo>
                <a:lnTo>
                  <a:pt x="600075" y="9525"/>
                </a:lnTo>
                <a:lnTo>
                  <a:pt x="571500" y="9525"/>
                </a:lnTo>
                <a:lnTo>
                  <a:pt x="542925" y="0"/>
                </a:lnTo>
                <a:lnTo>
                  <a:pt x="504825" y="0"/>
                </a:lnTo>
                <a:lnTo>
                  <a:pt x="466725" y="0"/>
                </a:lnTo>
                <a:lnTo>
                  <a:pt x="438150" y="0"/>
                </a:lnTo>
                <a:lnTo>
                  <a:pt x="400050" y="9525"/>
                </a:lnTo>
                <a:lnTo>
                  <a:pt x="361950" y="9525"/>
                </a:lnTo>
                <a:lnTo>
                  <a:pt x="333375" y="9525"/>
                </a:lnTo>
                <a:lnTo>
                  <a:pt x="295275" y="19050"/>
                </a:lnTo>
                <a:lnTo>
                  <a:pt x="257175" y="28575"/>
                </a:lnTo>
                <a:lnTo>
                  <a:pt x="219075" y="28575"/>
                </a:lnTo>
                <a:lnTo>
                  <a:pt x="190500" y="47625"/>
                </a:lnTo>
                <a:lnTo>
                  <a:pt x="161925" y="47625"/>
                </a:lnTo>
                <a:lnTo>
                  <a:pt x="142875" y="57150"/>
                </a:lnTo>
                <a:lnTo>
                  <a:pt x="1428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1306175" y="2724150"/>
            <a:ext cx="38101" cy="428626"/>
          </a:xfrm>
          <a:custGeom>
            <a:avLst/>
            <a:gdLst/>
            <a:ahLst/>
            <a:cxnLst/>
            <a:rect l="0" t="0" r="0" b="0"/>
            <a:pathLst>
              <a:path w="38101" h="428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71450"/>
                </a:lnTo>
                <a:lnTo>
                  <a:pt x="0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19050" y="295275"/>
                </a:lnTo>
                <a:lnTo>
                  <a:pt x="19050" y="314325"/>
                </a:lnTo>
                <a:lnTo>
                  <a:pt x="19050" y="342900"/>
                </a:lnTo>
                <a:lnTo>
                  <a:pt x="28575" y="361950"/>
                </a:lnTo>
                <a:lnTo>
                  <a:pt x="28575" y="381000"/>
                </a:lnTo>
                <a:lnTo>
                  <a:pt x="28575" y="400050"/>
                </a:lnTo>
                <a:lnTo>
                  <a:pt x="28575" y="409575"/>
                </a:lnTo>
                <a:lnTo>
                  <a:pt x="38100" y="419100"/>
                </a:lnTo>
                <a:lnTo>
                  <a:pt x="38100" y="428625"/>
                </a:lnTo>
                <a:lnTo>
                  <a:pt x="38100" y="428625"/>
                </a:lnTo>
                <a:lnTo>
                  <a:pt x="381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1315700" y="3276600"/>
            <a:ext cx="9526" cy="47626"/>
          </a:xfrm>
          <a:custGeom>
            <a:avLst/>
            <a:gdLst/>
            <a:ahLst/>
            <a:cxnLst/>
            <a:rect l="0" t="0" r="0" b="0"/>
            <a:pathLst>
              <a:path w="9526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229100" y="5000625"/>
            <a:ext cx="628651" cy="238126"/>
          </a:xfrm>
          <a:custGeom>
            <a:avLst/>
            <a:gdLst/>
            <a:ahLst/>
            <a:cxnLst/>
            <a:rect l="0" t="0" r="0" b="0"/>
            <a:pathLst>
              <a:path w="628651" h="238126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33350"/>
                </a:lnTo>
                <a:lnTo>
                  <a:pt x="47625" y="142875"/>
                </a:lnTo>
                <a:lnTo>
                  <a:pt x="57150" y="161925"/>
                </a:lnTo>
                <a:lnTo>
                  <a:pt x="66675" y="171450"/>
                </a:lnTo>
                <a:lnTo>
                  <a:pt x="76200" y="180975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14300" y="209550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61925" y="228600"/>
                </a:lnTo>
                <a:lnTo>
                  <a:pt x="180975" y="238125"/>
                </a:lnTo>
                <a:lnTo>
                  <a:pt x="190500" y="238125"/>
                </a:lnTo>
                <a:lnTo>
                  <a:pt x="209550" y="238125"/>
                </a:lnTo>
                <a:lnTo>
                  <a:pt x="228600" y="238125"/>
                </a:lnTo>
                <a:lnTo>
                  <a:pt x="247650" y="238125"/>
                </a:lnTo>
                <a:lnTo>
                  <a:pt x="266700" y="238125"/>
                </a:lnTo>
                <a:lnTo>
                  <a:pt x="285750" y="238125"/>
                </a:lnTo>
                <a:lnTo>
                  <a:pt x="304800" y="238125"/>
                </a:lnTo>
                <a:lnTo>
                  <a:pt x="323850" y="238125"/>
                </a:lnTo>
                <a:lnTo>
                  <a:pt x="342900" y="238125"/>
                </a:lnTo>
                <a:lnTo>
                  <a:pt x="361950" y="238125"/>
                </a:lnTo>
                <a:lnTo>
                  <a:pt x="381000" y="228600"/>
                </a:lnTo>
                <a:lnTo>
                  <a:pt x="390525" y="228600"/>
                </a:lnTo>
                <a:lnTo>
                  <a:pt x="419100" y="228600"/>
                </a:lnTo>
                <a:lnTo>
                  <a:pt x="438150" y="219075"/>
                </a:lnTo>
                <a:lnTo>
                  <a:pt x="447675" y="209550"/>
                </a:lnTo>
                <a:lnTo>
                  <a:pt x="466725" y="200025"/>
                </a:lnTo>
                <a:lnTo>
                  <a:pt x="485775" y="190500"/>
                </a:lnTo>
                <a:lnTo>
                  <a:pt x="495300" y="190500"/>
                </a:lnTo>
                <a:lnTo>
                  <a:pt x="514350" y="180975"/>
                </a:lnTo>
                <a:lnTo>
                  <a:pt x="523875" y="171450"/>
                </a:lnTo>
                <a:lnTo>
                  <a:pt x="542925" y="161925"/>
                </a:lnTo>
                <a:lnTo>
                  <a:pt x="552450" y="142875"/>
                </a:lnTo>
                <a:lnTo>
                  <a:pt x="561975" y="123825"/>
                </a:lnTo>
                <a:lnTo>
                  <a:pt x="571500" y="114300"/>
                </a:lnTo>
                <a:lnTo>
                  <a:pt x="590550" y="95250"/>
                </a:lnTo>
                <a:lnTo>
                  <a:pt x="600075" y="76200"/>
                </a:lnTo>
                <a:lnTo>
                  <a:pt x="600075" y="66675"/>
                </a:lnTo>
                <a:lnTo>
                  <a:pt x="609600" y="57150"/>
                </a:lnTo>
                <a:lnTo>
                  <a:pt x="619125" y="38100"/>
                </a:lnTo>
                <a:lnTo>
                  <a:pt x="619125" y="28575"/>
                </a:lnTo>
                <a:lnTo>
                  <a:pt x="619125" y="19050"/>
                </a:lnTo>
                <a:lnTo>
                  <a:pt x="628650" y="19050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28650" y="19050"/>
                </a:lnTo>
                <a:lnTo>
                  <a:pt x="628650" y="19050"/>
                </a:lnTo>
                <a:lnTo>
                  <a:pt x="6286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095875" y="4591050"/>
            <a:ext cx="581026" cy="704851"/>
          </a:xfrm>
          <a:custGeom>
            <a:avLst/>
            <a:gdLst/>
            <a:ahLst/>
            <a:cxnLst/>
            <a:rect l="0" t="0" r="0" b="0"/>
            <a:pathLst>
              <a:path w="581026" h="704851">
                <a:moveTo>
                  <a:pt x="19050" y="180975"/>
                </a:moveTo>
                <a:lnTo>
                  <a:pt x="19050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19050" y="342900"/>
                </a:lnTo>
                <a:lnTo>
                  <a:pt x="19050" y="361950"/>
                </a:lnTo>
                <a:lnTo>
                  <a:pt x="28575" y="390525"/>
                </a:lnTo>
                <a:lnTo>
                  <a:pt x="28575" y="409575"/>
                </a:lnTo>
                <a:lnTo>
                  <a:pt x="38100" y="428625"/>
                </a:lnTo>
                <a:lnTo>
                  <a:pt x="38100" y="457200"/>
                </a:lnTo>
                <a:lnTo>
                  <a:pt x="47625" y="476250"/>
                </a:lnTo>
                <a:lnTo>
                  <a:pt x="57150" y="495300"/>
                </a:lnTo>
                <a:lnTo>
                  <a:pt x="66675" y="514350"/>
                </a:lnTo>
                <a:lnTo>
                  <a:pt x="76200" y="533400"/>
                </a:lnTo>
                <a:lnTo>
                  <a:pt x="76200" y="552450"/>
                </a:lnTo>
                <a:lnTo>
                  <a:pt x="95250" y="571500"/>
                </a:lnTo>
                <a:lnTo>
                  <a:pt x="104775" y="590550"/>
                </a:lnTo>
                <a:lnTo>
                  <a:pt x="114300" y="600075"/>
                </a:lnTo>
                <a:lnTo>
                  <a:pt x="123825" y="619125"/>
                </a:lnTo>
                <a:lnTo>
                  <a:pt x="133350" y="628650"/>
                </a:lnTo>
                <a:lnTo>
                  <a:pt x="142875" y="647700"/>
                </a:lnTo>
                <a:lnTo>
                  <a:pt x="161925" y="657225"/>
                </a:lnTo>
                <a:lnTo>
                  <a:pt x="180975" y="666750"/>
                </a:lnTo>
                <a:lnTo>
                  <a:pt x="190500" y="676275"/>
                </a:lnTo>
                <a:lnTo>
                  <a:pt x="209550" y="685800"/>
                </a:lnTo>
                <a:lnTo>
                  <a:pt x="219075" y="685800"/>
                </a:lnTo>
                <a:lnTo>
                  <a:pt x="238125" y="695325"/>
                </a:lnTo>
                <a:lnTo>
                  <a:pt x="247650" y="695325"/>
                </a:lnTo>
                <a:lnTo>
                  <a:pt x="266700" y="704850"/>
                </a:lnTo>
                <a:lnTo>
                  <a:pt x="285750" y="704850"/>
                </a:lnTo>
                <a:lnTo>
                  <a:pt x="304800" y="704850"/>
                </a:lnTo>
                <a:lnTo>
                  <a:pt x="323850" y="695325"/>
                </a:lnTo>
                <a:lnTo>
                  <a:pt x="342900" y="695325"/>
                </a:lnTo>
                <a:lnTo>
                  <a:pt x="352425" y="695325"/>
                </a:lnTo>
                <a:lnTo>
                  <a:pt x="371475" y="685800"/>
                </a:lnTo>
                <a:lnTo>
                  <a:pt x="390525" y="676275"/>
                </a:lnTo>
                <a:lnTo>
                  <a:pt x="409575" y="666750"/>
                </a:lnTo>
                <a:lnTo>
                  <a:pt x="428625" y="657225"/>
                </a:lnTo>
                <a:lnTo>
                  <a:pt x="438150" y="647700"/>
                </a:lnTo>
                <a:lnTo>
                  <a:pt x="457200" y="638175"/>
                </a:lnTo>
                <a:lnTo>
                  <a:pt x="476250" y="619125"/>
                </a:lnTo>
                <a:lnTo>
                  <a:pt x="495300" y="600075"/>
                </a:lnTo>
                <a:lnTo>
                  <a:pt x="504825" y="590550"/>
                </a:lnTo>
                <a:lnTo>
                  <a:pt x="523875" y="571500"/>
                </a:lnTo>
                <a:lnTo>
                  <a:pt x="533400" y="552450"/>
                </a:lnTo>
                <a:lnTo>
                  <a:pt x="542925" y="533400"/>
                </a:lnTo>
                <a:lnTo>
                  <a:pt x="552450" y="514350"/>
                </a:lnTo>
                <a:lnTo>
                  <a:pt x="561975" y="495300"/>
                </a:lnTo>
                <a:lnTo>
                  <a:pt x="571500" y="476250"/>
                </a:lnTo>
                <a:lnTo>
                  <a:pt x="571500" y="447675"/>
                </a:lnTo>
                <a:lnTo>
                  <a:pt x="571500" y="428625"/>
                </a:lnTo>
                <a:lnTo>
                  <a:pt x="581025" y="409575"/>
                </a:lnTo>
                <a:lnTo>
                  <a:pt x="581025" y="390525"/>
                </a:lnTo>
                <a:lnTo>
                  <a:pt x="581025" y="361950"/>
                </a:lnTo>
                <a:lnTo>
                  <a:pt x="581025" y="342900"/>
                </a:lnTo>
                <a:lnTo>
                  <a:pt x="571500" y="323850"/>
                </a:lnTo>
                <a:lnTo>
                  <a:pt x="571500" y="295275"/>
                </a:lnTo>
                <a:lnTo>
                  <a:pt x="561975" y="276225"/>
                </a:lnTo>
                <a:lnTo>
                  <a:pt x="561975" y="257175"/>
                </a:lnTo>
                <a:lnTo>
                  <a:pt x="552450" y="228600"/>
                </a:lnTo>
                <a:lnTo>
                  <a:pt x="542925" y="209550"/>
                </a:lnTo>
                <a:lnTo>
                  <a:pt x="542925" y="180975"/>
                </a:lnTo>
                <a:lnTo>
                  <a:pt x="533400" y="161925"/>
                </a:lnTo>
                <a:lnTo>
                  <a:pt x="523875" y="142875"/>
                </a:lnTo>
                <a:lnTo>
                  <a:pt x="514350" y="123825"/>
                </a:lnTo>
                <a:lnTo>
                  <a:pt x="504825" y="114300"/>
                </a:lnTo>
                <a:lnTo>
                  <a:pt x="485775" y="95250"/>
                </a:lnTo>
                <a:lnTo>
                  <a:pt x="476250" y="85725"/>
                </a:lnTo>
                <a:lnTo>
                  <a:pt x="457200" y="66675"/>
                </a:lnTo>
                <a:lnTo>
                  <a:pt x="447675" y="57150"/>
                </a:lnTo>
                <a:lnTo>
                  <a:pt x="428625" y="47625"/>
                </a:lnTo>
                <a:lnTo>
                  <a:pt x="409575" y="38100"/>
                </a:lnTo>
                <a:lnTo>
                  <a:pt x="400050" y="28575"/>
                </a:lnTo>
                <a:lnTo>
                  <a:pt x="381000" y="19050"/>
                </a:lnTo>
                <a:lnTo>
                  <a:pt x="361950" y="9525"/>
                </a:lnTo>
                <a:lnTo>
                  <a:pt x="342900" y="9525"/>
                </a:lnTo>
                <a:lnTo>
                  <a:pt x="333375" y="0"/>
                </a:lnTo>
                <a:lnTo>
                  <a:pt x="314325" y="0"/>
                </a:lnTo>
                <a:lnTo>
                  <a:pt x="295275" y="0"/>
                </a:lnTo>
                <a:lnTo>
                  <a:pt x="276225" y="0"/>
                </a:lnTo>
                <a:lnTo>
                  <a:pt x="257175" y="0"/>
                </a:lnTo>
                <a:lnTo>
                  <a:pt x="238125" y="9525"/>
                </a:lnTo>
                <a:lnTo>
                  <a:pt x="219075" y="19050"/>
                </a:lnTo>
                <a:lnTo>
                  <a:pt x="190500" y="28575"/>
                </a:lnTo>
                <a:lnTo>
                  <a:pt x="171450" y="47625"/>
                </a:lnTo>
                <a:lnTo>
                  <a:pt x="142875" y="66675"/>
                </a:lnTo>
                <a:lnTo>
                  <a:pt x="114300" y="85725"/>
                </a:lnTo>
                <a:lnTo>
                  <a:pt x="95250" y="104775"/>
                </a:lnTo>
                <a:lnTo>
                  <a:pt x="76200" y="114300"/>
                </a:lnTo>
                <a:lnTo>
                  <a:pt x="57150" y="133350"/>
                </a:lnTo>
                <a:lnTo>
                  <a:pt x="47625" y="152400"/>
                </a:lnTo>
                <a:lnTo>
                  <a:pt x="4762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5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45" y="558959"/>
            <a:ext cx="8290820" cy="205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443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45" y="558959"/>
            <a:ext cx="8290820" cy="20553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195" y="2876959"/>
            <a:ext cx="8150550" cy="3343732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5257800" y="2905125"/>
            <a:ext cx="819151" cy="485776"/>
          </a:xfrm>
          <a:custGeom>
            <a:avLst/>
            <a:gdLst/>
            <a:ahLst/>
            <a:cxnLst/>
            <a:rect l="0" t="0" r="0" b="0"/>
            <a:pathLst>
              <a:path w="819151" h="485776">
                <a:moveTo>
                  <a:pt x="247650" y="47625"/>
                </a:moveTo>
                <a:lnTo>
                  <a:pt x="247650" y="47625"/>
                </a:lnTo>
                <a:lnTo>
                  <a:pt x="247650" y="47625"/>
                </a:lnTo>
                <a:lnTo>
                  <a:pt x="238125" y="47625"/>
                </a:lnTo>
                <a:lnTo>
                  <a:pt x="228600" y="47625"/>
                </a:lnTo>
                <a:lnTo>
                  <a:pt x="219075" y="47625"/>
                </a:lnTo>
                <a:lnTo>
                  <a:pt x="209550" y="47625"/>
                </a:lnTo>
                <a:lnTo>
                  <a:pt x="200025" y="57150"/>
                </a:lnTo>
                <a:lnTo>
                  <a:pt x="190500" y="57150"/>
                </a:lnTo>
                <a:lnTo>
                  <a:pt x="180975" y="66675"/>
                </a:lnTo>
                <a:lnTo>
                  <a:pt x="171450" y="66675"/>
                </a:lnTo>
                <a:lnTo>
                  <a:pt x="152400" y="76200"/>
                </a:lnTo>
                <a:lnTo>
                  <a:pt x="142875" y="76200"/>
                </a:lnTo>
                <a:lnTo>
                  <a:pt x="123825" y="85725"/>
                </a:lnTo>
                <a:lnTo>
                  <a:pt x="114300" y="95250"/>
                </a:lnTo>
                <a:lnTo>
                  <a:pt x="104775" y="95250"/>
                </a:lnTo>
                <a:lnTo>
                  <a:pt x="95250" y="104775"/>
                </a:lnTo>
                <a:lnTo>
                  <a:pt x="85725" y="114300"/>
                </a:lnTo>
                <a:lnTo>
                  <a:pt x="76200" y="123825"/>
                </a:lnTo>
                <a:lnTo>
                  <a:pt x="66675" y="133350"/>
                </a:lnTo>
                <a:lnTo>
                  <a:pt x="57150" y="142875"/>
                </a:lnTo>
                <a:lnTo>
                  <a:pt x="47625" y="152400"/>
                </a:lnTo>
                <a:lnTo>
                  <a:pt x="38100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19050" y="209550"/>
                </a:lnTo>
                <a:lnTo>
                  <a:pt x="9525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19050" y="381000"/>
                </a:lnTo>
                <a:lnTo>
                  <a:pt x="19050" y="390525"/>
                </a:lnTo>
                <a:lnTo>
                  <a:pt x="28575" y="390525"/>
                </a:lnTo>
                <a:lnTo>
                  <a:pt x="38100" y="400050"/>
                </a:lnTo>
                <a:lnTo>
                  <a:pt x="38100" y="409575"/>
                </a:lnTo>
                <a:lnTo>
                  <a:pt x="47625" y="409575"/>
                </a:lnTo>
                <a:lnTo>
                  <a:pt x="57150" y="419100"/>
                </a:lnTo>
                <a:lnTo>
                  <a:pt x="66675" y="428625"/>
                </a:lnTo>
                <a:lnTo>
                  <a:pt x="76200" y="428625"/>
                </a:lnTo>
                <a:lnTo>
                  <a:pt x="95250" y="438150"/>
                </a:lnTo>
                <a:lnTo>
                  <a:pt x="104775" y="438150"/>
                </a:lnTo>
                <a:lnTo>
                  <a:pt x="114300" y="447675"/>
                </a:lnTo>
                <a:lnTo>
                  <a:pt x="123825" y="447675"/>
                </a:lnTo>
                <a:lnTo>
                  <a:pt x="142875" y="457200"/>
                </a:lnTo>
                <a:lnTo>
                  <a:pt x="152400" y="457200"/>
                </a:lnTo>
                <a:lnTo>
                  <a:pt x="161925" y="457200"/>
                </a:lnTo>
                <a:lnTo>
                  <a:pt x="171450" y="466725"/>
                </a:lnTo>
                <a:lnTo>
                  <a:pt x="190500" y="466725"/>
                </a:lnTo>
                <a:lnTo>
                  <a:pt x="209550" y="476250"/>
                </a:lnTo>
                <a:lnTo>
                  <a:pt x="219075" y="476250"/>
                </a:lnTo>
                <a:lnTo>
                  <a:pt x="238125" y="476250"/>
                </a:lnTo>
                <a:lnTo>
                  <a:pt x="257175" y="485775"/>
                </a:lnTo>
                <a:lnTo>
                  <a:pt x="266700" y="485775"/>
                </a:lnTo>
                <a:lnTo>
                  <a:pt x="285750" y="485775"/>
                </a:lnTo>
                <a:lnTo>
                  <a:pt x="304800" y="485775"/>
                </a:lnTo>
                <a:lnTo>
                  <a:pt x="314325" y="485775"/>
                </a:lnTo>
                <a:lnTo>
                  <a:pt x="333375" y="485775"/>
                </a:lnTo>
                <a:lnTo>
                  <a:pt x="352425" y="485775"/>
                </a:lnTo>
                <a:lnTo>
                  <a:pt x="371475" y="485775"/>
                </a:lnTo>
                <a:lnTo>
                  <a:pt x="390525" y="485775"/>
                </a:lnTo>
                <a:lnTo>
                  <a:pt x="409575" y="485775"/>
                </a:lnTo>
                <a:lnTo>
                  <a:pt x="428625" y="485775"/>
                </a:lnTo>
                <a:lnTo>
                  <a:pt x="447675" y="485775"/>
                </a:lnTo>
                <a:lnTo>
                  <a:pt x="466725" y="485775"/>
                </a:lnTo>
                <a:lnTo>
                  <a:pt x="485775" y="485775"/>
                </a:lnTo>
                <a:lnTo>
                  <a:pt x="504825" y="476250"/>
                </a:lnTo>
                <a:lnTo>
                  <a:pt x="523875" y="476250"/>
                </a:lnTo>
                <a:lnTo>
                  <a:pt x="552450" y="476250"/>
                </a:lnTo>
                <a:lnTo>
                  <a:pt x="561975" y="466725"/>
                </a:lnTo>
                <a:lnTo>
                  <a:pt x="581025" y="466725"/>
                </a:lnTo>
                <a:lnTo>
                  <a:pt x="600075" y="457200"/>
                </a:lnTo>
                <a:lnTo>
                  <a:pt x="628650" y="457200"/>
                </a:lnTo>
                <a:lnTo>
                  <a:pt x="647700" y="457200"/>
                </a:lnTo>
                <a:lnTo>
                  <a:pt x="657225" y="447675"/>
                </a:lnTo>
                <a:lnTo>
                  <a:pt x="676275" y="438150"/>
                </a:lnTo>
                <a:lnTo>
                  <a:pt x="695325" y="438150"/>
                </a:lnTo>
                <a:lnTo>
                  <a:pt x="714375" y="428625"/>
                </a:lnTo>
                <a:lnTo>
                  <a:pt x="723900" y="419100"/>
                </a:lnTo>
                <a:lnTo>
                  <a:pt x="742950" y="409575"/>
                </a:lnTo>
                <a:lnTo>
                  <a:pt x="752475" y="400050"/>
                </a:lnTo>
                <a:lnTo>
                  <a:pt x="771525" y="381000"/>
                </a:lnTo>
                <a:lnTo>
                  <a:pt x="781050" y="371475"/>
                </a:lnTo>
                <a:lnTo>
                  <a:pt x="790575" y="361950"/>
                </a:lnTo>
                <a:lnTo>
                  <a:pt x="790575" y="352425"/>
                </a:lnTo>
                <a:lnTo>
                  <a:pt x="800100" y="333375"/>
                </a:lnTo>
                <a:lnTo>
                  <a:pt x="809625" y="323850"/>
                </a:lnTo>
                <a:lnTo>
                  <a:pt x="809625" y="314325"/>
                </a:lnTo>
                <a:lnTo>
                  <a:pt x="809625" y="295275"/>
                </a:lnTo>
                <a:lnTo>
                  <a:pt x="819150" y="285750"/>
                </a:lnTo>
                <a:lnTo>
                  <a:pt x="819150" y="276225"/>
                </a:lnTo>
                <a:lnTo>
                  <a:pt x="809625" y="266700"/>
                </a:lnTo>
                <a:lnTo>
                  <a:pt x="809625" y="247650"/>
                </a:lnTo>
                <a:lnTo>
                  <a:pt x="809625" y="238125"/>
                </a:lnTo>
                <a:lnTo>
                  <a:pt x="809625" y="228600"/>
                </a:lnTo>
                <a:lnTo>
                  <a:pt x="800100" y="219075"/>
                </a:lnTo>
                <a:lnTo>
                  <a:pt x="790575" y="200025"/>
                </a:lnTo>
                <a:lnTo>
                  <a:pt x="790575" y="190500"/>
                </a:lnTo>
                <a:lnTo>
                  <a:pt x="781050" y="180975"/>
                </a:lnTo>
                <a:lnTo>
                  <a:pt x="771525" y="171450"/>
                </a:lnTo>
                <a:lnTo>
                  <a:pt x="762000" y="152400"/>
                </a:lnTo>
                <a:lnTo>
                  <a:pt x="752475" y="142875"/>
                </a:lnTo>
                <a:lnTo>
                  <a:pt x="742950" y="133350"/>
                </a:lnTo>
                <a:lnTo>
                  <a:pt x="723900" y="123825"/>
                </a:lnTo>
                <a:lnTo>
                  <a:pt x="714375" y="114300"/>
                </a:lnTo>
                <a:lnTo>
                  <a:pt x="695325" y="104775"/>
                </a:lnTo>
                <a:lnTo>
                  <a:pt x="685800" y="95250"/>
                </a:lnTo>
                <a:lnTo>
                  <a:pt x="676275" y="85725"/>
                </a:lnTo>
                <a:lnTo>
                  <a:pt x="657225" y="76200"/>
                </a:lnTo>
                <a:lnTo>
                  <a:pt x="638175" y="66675"/>
                </a:lnTo>
                <a:lnTo>
                  <a:pt x="628650" y="66675"/>
                </a:lnTo>
                <a:lnTo>
                  <a:pt x="609600" y="57150"/>
                </a:lnTo>
                <a:lnTo>
                  <a:pt x="600075" y="47625"/>
                </a:lnTo>
                <a:lnTo>
                  <a:pt x="581025" y="47625"/>
                </a:lnTo>
                <a:lnTo>
                  <a:pt x="561975" y="38100"/>
                </a:lnTo>
                <a:lnTo>
                  <a:pt x="542925" y="28575"/>
                </a:lnTo>
                <a:lnTo>
                  <a:pt x="514350" y="28575"/>
                </a:lnTo>
                <a:lnTo>
                  <a:pt x="495300" y="19050"/>
                </a:lnTo>
                <a:lnTo>
                  <a:pt x="476250" y="19050"/>
                </a:lnTo>
                <a:lnTo>
                  <a:pt x="457200" y="9525"/>
                </a:lnTo>
                <a:lnTo>
                  <a:pt x="428625" y="9525"/>
                </a:lnTo>
                <a:lnTo>
                  <a:pt x="409575" y="0"/>
                </a:lnTo>
                <a:lnTo>
                  <a:pt x="381000" y="0"/>
                </a:lnTo>
                <a:lnTo>
                  <a:pt x="361950" y="0"/>
                </a:lnTo>
                <a:lnTo>
                  <a:pt x="323850" y="0"/>
                </a:lnTo>
                <a:lnTo>
                  <a:pt x="304800" y="0"/>
                </a:lnTo>
                <a:lnTo>
                  <a:pt x="266700" y="0"/>
                </a:lnTo>
                <a:lnTo>
                  <a:pt x="238125" y="9525"/>
                </a:lnTo>
                <a:lnTo>
                  <a:pt x="200025" y="28575"/>
                </a:lnTo>
                <a:lnTo>
                  <a:pt x="171450" y="38100"/>
                </a:lnTo>
                <a:lnTo>
                  <a:pt x="123825" y="66675"/>
                </a:lnTo>
                <a:lnTo>
                  <a:pt x="95250" y="85725"/>
                </a:lnTo>
                <a:lnTo>
                  <a:pt x="76200" y="95250"/>
                </a:lnTo>
                <a:lnTo>
                  <a:pt x="762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153150" y="3267075"/>
            <a:ext cx="3638551" cy="76201"/>
          </a:xfrm>
          <a:custGeom>
            <a:avLst/>
            <a:gdLst/>
            <a:ahLst/>
            <a:cxnLst/>
            <a:rect l="0" t="0" r="0" b="0"/>
            <a:pathLst>
              <a:path w="3638551" h="762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47625" y="47625"/>
                </a:lnTo>
                <a:lnTo>
                  <a:pt x="66675" y="47625"/>
                </a:lnTo>
                <a:lnTo>
                  <a:pt x="85725" y="47625"/>
                </a:lnTo>
                <a:lnTo>
                  <a:pt x="95250" y="47625"/>
                </a:lnTo>
                <a:lnTo>
                  <a:pt x="114300" y="47625"/>
                </a:lnTo>
                <a:lnTo>
                  <a:pt x="133350" y="47625"/>
                </a:lnTo>
                <a:lnTo>
                  <a:pt x="152400" y="47625"/>
                </a:lnTo>
                <a:lnTo>
                  <a:pt x="180975" y="57150"/>
                </a:lnTo>
                <a:lnTo>
                  <a:pt x="190500" y="57150"/>
                </a:lnTo>
                <a:lnTo>
                  <a:pt x="219075" y="57150"/>
                </a:lnTo>
                <a:lnTo>
                  <a:pt x="238125" y="57150"/>
                </a:lnTo>
                <a:lnTo>
                  <a:pt x="266700" y="66675"/>
                </a:lnTo>
                <a:lnTo>
                  <a:pt x="285750" y="66675"/>
                </a:lnTo>
                <a:lnTo>
                  <a:pt x="314325" y="66675"/>
                </a:lnTo>
                <a:lnTo>
                  <a:pt x="333375" y="66675"/>
                </a:lnTo>
                <a:lnTo>
                  <a:pt x="361950" y="66675"/>
                </a:lnTo>
                <a:lnTo>
                  <a:pt x="390525" y="66675"/>
                </a:lnTo>
                <a:lnTo>
                  <a:pt x="409575" y="66675"/>
                </a:lnTo>
                <a:lnTo>
                  <a:pt x="438150" y="66675"/>
                </a:lnTo>
                <a:lnTo>
                  <a:pt x="466725" y="66675"/>
                </a:lnTo>
                <a:lnTo>
                  <a:pt x="485775" y="66675"/>
                </a:lnTo>
                <a:lnTo>
                  <a:pt x="514350" y="66675"/>
                </a:lnTo>
                <a:lnTo>
                  <a:pt x="542925" y="76200"/>
                </a:lnTo>
                <a:lnTo>
                  <a:pt x="571500" y="76200"/>
                </a:lnTo>
                <a:lnTo>
                  <a:pt x="600075" y="76200"/>
                </a:lnTo>
                <a:lnTo>
                  <a:pt x="628650" y="76200"/>
                </a:lnTo>
                <a:lnTo>
                  <a:pt x="657225" y="76200"/>
                </a:lnTo>
                <a:lnTo>
                  <a:pt x="695325" y="76200"/>
                </a:lnTo>
                <a:lnTo>
                  <a:pt x="714375" y="76200"/>
                </a:lnTo>
                <a:lnTo>
                  <a:pt x="752475" y="76200"/>
                </a:lnTo>
                <a:lnTo>
                  <a:pt x="781050" y="76200"/>
                </a:lnTo>
                <a:lnTo>
                  <a:pt x="809625" y="76200"/>
                </a:lnTo>
                <a:lnTo>
                  <a:pt x="838200" y="76200"/>
                </a:lnTo>
                <a:lnTo>
                  <a:pt x="876300" y="76200"/>
                </a:lnTo>
                <a:lnTo>
                  <a:pt x="904875" y="76200"/>
                </a:lnTo>
                <a:lnTo>
                  <a:pt x="933450" y="76200"/>
                </a:lnTo>
                <a:lnTo>
                  <a:pt x="962025" y="66675"/>
                </a:lnTo>
                <a:lnTo>
                  <a:pt x="990600" y="66675"/>
                </a:lnTo>
                <a:lnTo>
                  <a:pt x="1028700" y="66675"/>
                </a:lnTo>
                <a:lnTo>
                  <a:pt x="1057275" y="66675"/>
                </a:lnTo>
                <a:lnTo>
                  <a:pt x="1085850" y="66675"/>
                </a:lnTo>
                <a:lnTo>
                  <a:pt x="1123950" y="66675"/>
                </a:lnTo>
                <a:lnTo>
                  <a:pt x="1152525" y="66675"/>
                </a:lnTo>
                <a:lnTo>
                  <a:pt x="1181100" y="66675"/>
                </a:lnTo>
                <a:lnTo>
                  <a:pt x="1219200" y="66675"/>
                </a:lnTo>
                <a:lnTo>
                  <a:pt x="1247775" y="66675"/>
                </a:lnTo>
                <a:lnTo>
                  <a:pt x="1276350" y="57150"/>
                </a:lnTo>
                <a:lnTo>
                  <a:pt x="1314450" y="57150"/>
                </a:lnTo>
                <a:lnTo>
                  <a:pt x="1343025" y="57150"/>
                </a:lnTo>
                <a:lnTo>
                  <a:pt x="1381125" y="57150"/>
                </a:lnTo>
                <a:lnTo>
                  <a:pt x="1409700" y="57150"/>
                </a:lnTo>
                <a:lnTo>
                  <a:pt x="1447800" y="57150"/>
                </a:lnTo>
                <a:lnTo>
                  <a:pt x="1476375" y="57150"/>
                </a:lnTo>
                <a:lnTo>
                  <a:pt x="1514475" y="57150"/>
                </a:lnTo>
                <a:lnTo>
                  <a:pt x="1543050" y="57150"/>
                </a:lnTo>
                <a:lnTo>
                  <a:pt x="1571625" y="57150"/>
                </a:lnTo>
                <a:lnTo>
                  <a:pt x="1609725" y="57150"/>
                </a:lnTo>
                <a:lnTo>
                  <a:pt x="1638300" y="57150"/>
                </a:lnTo>
                <a:lnTo>
                  <a:pt x="1666875" y="57150"/>
                </a:lnTo>
                <a:lnTo>
                  <a:pt x="1695450" y="57150"/>
                </a:lnTo>
                <a:lnTo>
                  <a:pt x="1724025" y="57150"/>
                </a:lnTo>
                <a:lnTo>
                  <a:pt x="1752600" y="57150"/>
                </a:lnTo>
                <a:lnTo>
                  <a:pt x="1790700" y="57150"/>
                </a:lnTo>
                <a:lnTo>
                  <a:pt x="1819275" y="57150"/>
                </a:lnTo>
                <a:lnTo>
                  <a:pt x="1847850" y="57150"/>
                </a:lnTo>
                <a:lnTo>
                  <a:pt x="1876425" y="57150"/>
                </a:lnTo>
                <a:lnTo>
                  <a:pt x="1905000" y="57150"/>
                </a:lnTo>
                <a:lnTo>
                  <a:pt x="1943100" y="57150"/>
                </a:lnTo>
                <a:lnTo>
                  <a:pt x="1962150" y="57150"/>
                </a:lnTo>
                <a:lnTo>
                  <a:pt x="2000250" y="57150"/>
                </a:lnTo>
                <a:lnTo>
                  <a:pt x="2028825" y="57150"/>
                </a:lnTo>
                <a:lnTo>
                  <a:pt x="2047875" y="57150"/>
                </a:lnTo>
                <a:lnTo>
                  <a:pt x="2085975" y="66675"/>
                </a:lnTo>
                <a:lnTo>
                  <a:pt x="2105025" y="66675"/>
                </a:lnTo>
                <a:lnTo>
                  <a:pt x="2133600" y="57150"/>
                </a:lnTo>
                <a:lnTo>
                  <a:pt x="2171700" y="66675"/>
                </a:lnTo>
                <a:lnTo>
                  <a:pt x="2200275" y="57150"/>
                </a:lnTo>
                <a:lnTo>
                  <a:pt x="2228850" y="57150"/>
                </a:lnTo>
                <a:lnTo>
                  <a:pt x="2266950" y="57150"/>
                </a:lnTo>
                <a:lnTo>
                  <a:pt x="2295525" y="57150"/>
                </a:lnTo>
                <a:lnTo>
                  <a:pt x="2324100" y="57150"/>
                </a:lnTo>
                <a:lnTo>
                  <a:pt x="2352675" y="57150"/>
                </a:lnTo>
                <a:lnTo>
                  <a:pt x="2381250" y="57150"/>
                </a:lnTo>
                <a:lnTo>
                  <a:pt x="2409825" y="57150"/>
                </a:lnTo>
                <a:lnTo>
                  <a:pt x="2438400" y="57150"/>
                </a:lnTo>
                <a:lnTo>
                  <a:pt x="2466975" y="57150"/>
                </a:lnTo>
                <a:lnTo>
                  <a:pt x="2495550" y="57150"/>
                </a:lnTo>
                <a:lnTo>
                  <a:pt x="2524125" y="57150"/>
                </a:lnTo>
                <a:lnTo>
                  <a:pt x="2562225" y="57150"/>
                </a:lnTo>
                <a:lnTo>
                  <a:pt x="2590800" y="57150"/>
                </a:lnTo>
                <a:lnTo>
                  <a:pt x="2619375" y="47625"/>
                </a:lnTo>
                <a:lnTo>
                  <a:pt x="2647950" y="47625"/>
                </a:lnTo>
                <a:lnTo>
                  <a:pt x="2676525" y="47625"/>
                </a:lnTo>
                <a:lnTo>
                  <a:pt x="2705100" y="47625"/>
                </a:lnTo>
                <a:lnTo>
                  <a:pt x="2733675" y="47625"/>
                </a:lnTo>
                <a:lnTo>
                  <a:pt x="2762250" y="47625"/>
                </a:lnTo>
                <a:lnTo>
                  <a:pt x="2790825" y="38100"/>
                </a:lnTo>
                <a:lnTo>
                  <a:pt x="2819400" y="38100"/>
                </a:lnTo>
                <a:lnTo>
                  <a:pt x="2847975" y="38100"/>
                </a:lnTo>
                <a:lnTo>
                  <a:pt x="2876550" y="38100"/>
                </a:lnTo>
                <a:lnTo>
                  <a:pt x="2905125" y="38100"/>
                </a:lnTo>
                <a:lnTo>
                  <a:pt x="2933700" y="38100"/>
                </a:lnTo>
                <a:lnTo>
                  <a:pt x="2962275" y="38100"/>
                </a:lnTo>
                <a:lnTo>
                  <a:pt x="2990850" y="38100"/>
                </a:lnTo>
                <a:lnTo>
                  <a:pt x="3019425" y="38100"/>
                </a:lnTo>
                <a:lnTo>
                  <a:pt x="3048000" y="28575"/>
                </a:lnTo>
                <a:lnTo>
                  <a:pt x="3086100" y="28575"/>
                </a:lnTo>
                <a:lnTo>
                  <a:pt x="3105150" y="28575"/>
                </a:lnTo>
                <a:lnTo>
                  <a:pt x="3133725" y="28575"/>
                </a:lnTo>
                <a:lnTo>
                  <a:pt x="3162300" y="28575"/>
                </a:lnTo>
                <a:lnTo>
                  <a:pt x="3200400" y="28575"/>
                </a:lnTo>
                <a:lnTo>
                  <a:pt x="3228975" y="28575"/>
                </a:lnTo>
                <a:lnTo>
                  <a:pt x="3257550" y="28575"/>
                </a:lnTo>
                <a:lnTo>
                  <a:pt x="3286125" y="28575"/>
                </a:lnTo>
                <a:lnTo>
                  <a:pt x="3314700" y="28575"/>
                </a:lnTo>
                <a:lnTo>
                  <a:pt x="3343275" y="28575"/>
                </a:lnTo>
                <a:lnTo>
                  <a:pt x="3371850" y="28575"/>
                </a:lnTo>
                <a:lnTo>
                  <a:pt x="3400425" y="28575"/>
                </a:lnTo>
                <a:lnTo>
                  <a:pt x="3429000" y="19050"/>
                </a:lnTo>
                <a:lnTo>
                  <a:pt x="3457575" y="19050"/>
                </a:lnTo>
                <a:lnTo>
                  <a:pt x="3476625" y="19050"/>
                </a:lnTo>
                <a:lnTo>
                  <a:pt x="3505200" y="19050"/>
                </a:lnTo>
                <a:lnTo>
                  <a:pt x="3524250" y="19050"/>
                </a:lnTo>
                <a:lnTo>
                  <a:pt x="3543300" y="9525"/>
                </a:lnTo>
                <a:lnTo>
                  <a:pt x="3562350" y="9525"/>
                </a:lnTo>
                <a:lnTo>
                  <a:pt x="3571875" y="9525"/>
                </a:lnTo>
                <a:lnTo>
                  <a:pt x="3590925" y="0"/>
                </a:lnTo>
                <a:lnTo>
                  <a:pt x="3600450" y="0"/>
                </a:lnTo>
                <a:lnTo>
                  <a:pt x="3619500" y="0"/>
                </a:lnTo>
                <a:lnTo>
                  <a:pt x="3629025" y="0"/>
                </a:lnTo>
                <a:lnTo>
                  <a:pt x="3629025" y="0"/>
                </a:lnTo>
                <a:lnTo>
                  <a:pt x="3638550" y="0"/>
                </a:lnTo>
                <a:lnTo>
                  <a:pt x="3638550" y="0"/>
                </a:lnTo>
                <a:lnTo>
                  <a:pt x="3638550" y="0"/>
                </a:lnTo>
                <a:lnTo>
                  <a:pt x="3638550" y="0"/>
                </a:lnTo>
                <a:lnTo>
                  <a:pt x="3638550" y="0"/>
                </a:lnTo>
                <a:lnTo>
                  <a:pt x="3638550" y="0"/>
                </a:lnTo>
                <a:lnTo>
                  <a:pt x="3638550" y="9525"/>
                </a:lnTo>
                <a:lnTo>
                  <a:pt x="3638550" y="9525"/>
                </a:lnTo>
                <a:lnTo>
                  <a:pt x="3638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647825" y="3486150"/>
            <a:ext cx="238126" cy="295276"/>
          </a:xfrm>
          <a:custGeom>
            <a:avLst/>
            <a:gdLst/>
            <a:ahLst/>
            <a:cxnLst/>
            <a:rect l="0" t="0" r="0" b="0"/>
            <a:pathLst>
              <a:path w="238126" h="295276">
                <a:moveTo>
                  <a:pt x="85725" y="76200"/>
                </a:moveTo>
                <a:lnTo>
                  <a:pt x="76200" y="76200"/>
                </a:lnTo>
                <a:lnTo>
                  <a:pt x="76200" y="76200"/>
                </a:lnTo>
                <a:lnTo>
                  <a:pt x="66675" y="76200"/>
                </a:lnTo>
                <a:lnTo>
                  <a:pt x="66675" y="85725"/>
                </a:lnTo>
                <a:lnTo>
                  <a:pt x="57150" y="85725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80975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38125"/>
                </a:lnTo>
                <a:lnTo>
                  <a:pt x="19050" y="247650"/>
                </a:lnTo>
                <a:lnTo>
                  <a:pt x="19050" y="257175"/>
                </a:lnTo>
                <a:lnTo>
                  <a:pt x="19050" y="266700"/>
                </a:lnTo>
                <a:lnTo>
                  <a:pt x="28575" y="276225"/>
                </a:lnTo>
                <a:lnTo>
                  <a:pt x="38100" y="285750"/>
                </a:lnTo>
                <a:lnTo>
                  <a:pt x="38100" y="285750"/>
                </a:lnTo>
                <a:lnTo>
                  <a:pt x="47625" y="295275"/>
                </a:lnTo>
                <a:lnTo>
                  <a:pt x="57150" y="295275"/>
                </a:lnTo>
                <a:lnTo>
                  <a:pt x="76200" y="285750"/>
                </a:lnTo>
                <a:lnTo>
                  <a:pt x="85725" y="285750"/>
                </a:lnTo>
                <a:lnTo>
                  <a:pt x="95250" y="276225"/>
                </a:lnTo>
                <a:lnTo>
                  <a:pt x="114300" y="266700"/>
                </a:lnTo>
                <a:lnTo>
                  <a:pt x="133350" y="266700"/>
                </a:lnTo>
                <a:lnTo>
                  <a:pt x="142875" y="257175"/>
                </a:lnTo>
                <a:lnTo>
                  <a:pt x="161925" y="247650"/>
                </a:lnTo>
                <a:lnTo>
                  <a:pt x="171450" y="228600"/>
                </a:lnTo>
                <a:lnTo>
                  <a:pt x="190500" y="219075"/>
                </a:lnTo>
                <a:lnTo>
                  <a:pt x="200025" y="200025"/>
                </a:lnTo>
                <a:lnTo>
                  <a:pt x="209550" y="190500"/>
                </a:lnTo>
                <a:lnTo>
                  <a:pt x="219075" y="180975"/>
                </a:lnTo>
                <a:lnTo>
                  <a:pt x="228600" y="161925"/>
                </a:lnTo>
                <a:lnTo>
                  <a:pt x="238125" y="142875"/>
                </a:lnTo>
                <a:lnTo>
                  <a:pt x="238125" y="133350"/>
                </a:lnTo>
                <a:lnTo>
                  <a:pt x="238125" y="114300"/>
                </a:lnTo>
                <a:lnTo>
                  <a:pt x="238125" y="104775"/>
                </a:lnTo>
                <a:lnTo>
                  <a:pt x="238125" y="95250"/>
                </a:lnTo>
                <a:lnTo>
                  <a:pt x="238125" y="76200"/>
                </a:lnTo>
                <a:lnTo>
                  <a:pt x="228600" y="66675"/>
                </a:lnTo>
                <a:lnTo>
                  <a:pt x="219075" y="57150"/>
                </a:lnTo>
                <a:lnTo>
                  <a:pt x="219075" y="38100"/>
                </a:lnTo>
                <a:lnTo>
                  <a:pt x="209550" y="28575"/>
                </a:lnTo>
                <a:lnTo>
                  <a:pt x="200025" y="19050"/>
                </a:lnTo>
                <a:lnTo>
                  <a:pt x="190500" y="19050"/>
                </a:lnTo>
                <a:lnTo>
                  <a:pt x="180975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85725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04775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781175" y="3609975"/>
            <a:ext cx="28576" cy="171451"/>
          </a:xfrm>
          <a:custGeom>
            <a:avLst/>
            <a:gdLst/>
            <a:ahLst/>
            <a:cxnLst/>
            <a:rect l="0" t="0" r="0" b="0"/>
            <a:pathLst>
              <a:path w="28576" h="171451">
                <a:moveTo>
                  <a:pt x="28575" y="0"/>
                </a:moveTo>
                <a:lnTo>
                  <a:pt x="28575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19050" y="171450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  <a:lnTo>
                  <a:pt x="285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581275" y="3743325"/>
            <a:ext cx="209551" cy="123826"/>
          </a:xfrm>
          <a:custGeom>
            <a:avLst/>
            <a:gdLst/>
            <a:ahLst/>
            <a:cxnLst/>
            <a:rect l="0" t="0" r="0" b="0"/>
            <a:pathLst>
              <a:path w="209551" h="12382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95250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04775"/>
                </a:lnTo>
                <a:lnTo>
                  <a:pt x="38100" y="104775"/>
                </a:lnTo>
                <a:lnTo>
                  <a:pt x="47625" y="114300"/>
                </a:lnTo>
                <a:lnTo>
                  <a:pt x="57150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23825"/>
                </a:lnTo>
                <a:lnTo>
                  <a:pt x="85725" y="123825"/>
                </a:lnTo>
                <a:lnTo>
                  <a:pt x="85725" y="123825"/>
                </a:lnTo>
                <a:lnTo>
                  <a:pt x="95250" y="123825"/>
                </a:lnTo>
                <a:lnTo>
                  <a:pt x="104775" y="114300"/>
                </a:lnTo>
                <a:lnTo>
                  <a:pt x="104775" y="114300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42875" y="104775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95250"/>
                </a:lnTo>
                <a:lnTo>
                  <a:pt x="171450" y="85725"/>
                </a:lnTo>
                <a:lnTo>
                  <a:pt x="171450" y="85725"/>
                </a:lnTo>
                <a:lnTo>
                  <a:pt x="180975" y="76200"/>
                </a:lnTo>
                <a:lnTo>
                  <a:pt x="180975" y="66675"/>
                </a:lnTo>
                <a:lnTo>
                  <a:pt x="190500" y="66675"/>
                </a:lnTo>
                <a:lnTo>
                  <a:pt x="190500" y="57150"/>
                </a:lnTo>
                <a:lnTo>
                  <a:pt x="200025" y="57150"/>
                </a:lnTo>
                <a:lnTo>
                  <a:pt x="200025" y="47625"/>
                </a:lnTo>
                <a:lnTo>
                  <a:pt x="200025" y="47625"/>
                </a:lnTo>
                <a:lnTo>
                  <a:pt x="209550" y="38100"/>
                </a:lnTo>
                <a:lnTo>
                  <a:pt x="209550" y="38100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000375" y="3743325"/>
            <a:ext cx="161926" cy="95251"/>
          </a:xfrm>
          <a:custGeom>
            <a:avLst/>
            <a:gdLst/>
            <a:ahLst/>
            <a:cxnLst/>
            <a:rect l="0" t="0" r="0" b="0"/>
            <a:pathLst>
              <a:path w="161926" h="95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85725"/>
                </a:lnTo>
                <a:lnTo>
                  <a:pt x="47625" y="85725"/>
                </a:lnTo>
                <a:lnTo>
                  <a:pt x="57150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95250"/>
                </a:lnTo>
                <a:lnTo>
                  <a:pt x="85725" y="85725"/>
                </a:lnTo>
                <a:lnTo>
                  <a:pt x="95250" y="85725"/>
                </a:lnTo>
                <a:lnTo>
                  <a:pt x="104775" y="7620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57150"/>
                </a:lnTo>
                <a:lnTo>
                  <a:pt x="142875" y="47625"/>
                </a:lnTo>
                <a:lnTo>
                  <a:pt x="142875" y="47625"/>
                </a:lnTo>
                <a:lnTo>
                  <a:pt x="142875" y="38100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28575"/>
                </a:lnTo>
                <a:lnTo>
                  <a:pt x="152400" y="28575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295775" y="1076325"/>
            <a:ext cx="2705101" cy="85726"/>
          </a:xfrm>
          <a:custGeom>
            <a:avLst/>
            <a:gdLst/>
            <a:ahLst/>
            <a:cxnLst/>
            <a:rect l="0" t="0" r="0" b="0"/>
            <a:pathLst>
              <a:path w="2705101" h="857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19050"/>
                </a:lnTo>
                <a:lnTo>
                  <a:pt x="276225" y="19050"/>
                </a:lnTo>
                <a:lnTo>
                  <a:pt x="285750" y="19050"/>
                </a:lnTo>
                <a:lnTo>
                  <a:pt x="314325" y="19050"/>
                </a:lnTo>
                <a:lnTo>
                  <a:pt x="333375" y="19050"/>
                </a:lnTo>
                <a:lnTo>
                  <a:pt x="352425" y="19050"/>
                </a:lnTo>
                <a:lnTo>
                  <a:pt x="371475" y="19050"/>
                </a:lnTo>
                <a:lnTo>
                  <a:pt x="400050" y="28575"/>
                </a:lnTo>
                <a:lnTo>
                  <a:pt x="419100" y="28575"/>
                </a:lnTo>
                <a:lnTo>
                  <a:pt x="438150" y="28575"/>
                </a:lnTo>
                <a:lnTo>
                  <a:pt x="457200" y="28575"/>
                </a:lnTo>
                <a:lnTo>
                  <a:pt x="476250" y="28575"/>
                </a:lnTo>
                <a:lnTo>
                  <a:pt x="504825" y="28575"/>
                </a:lnTo>
                <a:lnTo>
                  <a:pt x="523875" y="28575"/>
                </a:lnTo>
                <a:lnTo>
                  <a:pt x="542925" y="28575"/>
                </a:lnTo>
                <a:lnTo>
                  <a:pt x="571500" y="38100"/>
                </a:lnTo>
                <a:lnTo>
                  <a:pt x="590550" y="38100"/>
                </a:lnTo>
                <a:lnTo>
                  <a:pt x="619125" y="38100"/>
                </a:lnTo>
                <a:lnTo>
                  <a:pt x="638175" y="38100"/>
                </a:lnTo>
                <a:lnTo>
                  <a:pt x="666750" y="38100"/>
                </a:lnTo>
                <a:lnTo>
                  <a:pt x="685800" y="38100"/>
                </a:lnTo>
                <a:lnTo>
                  <a:pt x="714375" y="38100"/>
                </a:lnTo>
                <a:lnTo>
                  <a:pt x="733425" y="38100"/>
                </a:lnTo>
                <a:lnTo>
                  <a:pt x="762000" y="47625"/>
                </a:lnTo>
                <a:lnTo>
                  <a:pt x="781050" y="47625"/>
                </a:lnTo>
                <a:lnTo>
                  <a:pt x="809625" y="47625"/>
                </a:lnTo>
                <a:lnTo>
                  <a:pt x="828675" y="47625"/>
                </a:lnTo>
                <a:lnTo>
                  <a:pt x="857250" y="47625"/>
                </a:lnTo>
                <a:lnTo>
                  <a:pt x="885825" y="57150"/>
                </a:lnTo>
                <a:lnTo>
                  <a:pt x="904875" y="57150"/>
                </a:lnTo>
                <a:lnTo>
                  <a:pt x="923925" y="57150"/>
                </a:lnTo>
                <a:lnTo>
                  <a:pt x="952500" y="57150"/>
                </a:lnTo>
                <a:lnTo>
                  <a:pt x="971550" y="57150"/>
                </a:lnTo>
                <a:lnTo>
                  <a:pt x="1000125" y="57150"/>
                </a:lnTo>
                <a:lnTo>
                  <a:pt x="1019175" y="57150"/>
                </a:lnTo>
                <a:lnTo>
                  <a:pt x="1038225" y="66675"/>
                </a:lnTo>
                <a:lnTo>
                  <a:pt x="1066800" y="66675"/>
                </a:lnTo>
                <a:lnTo>
                  <a:pt x="1085850" y="66675"/>
                </a:lnTo>
                <a:lnTo>
                  <a:pt x="1114425" y="66675"/>
                </a:lnTo>
                <a:lnTo>
                  <a:pt x="1133475" y="66675"/>
                </a:lnTo>
                <a:lnTo>
                  <a:pt x="1162050" y="66675"/>
                </a:lnTo>
                <a:lnTo>
                  <a:pt x="1190625" y="66675"/>
                </a:lnTo>
                <a:lnTo>
                  <a:pt x="1219200" y="66675"/>
                </a:lnTo>
                <a:lnTo>
                  <a:pt x="1238250" y="66675"/>
                </a:lnTo>
                <a:lnTo>
                  <a:pt x="1266825" y="66675"/>
                </a:lnTo>
                <a:lnTo>
                  <a:pt x="1295400" y="66675"/>
                </a:lnTo>
                <a:lnTo>
                  <a:pt x="1314450" y="66675"/>
                </a:lnTo>
                <a:lnTo>
                  <a:pt x="1343025" y="66675"/>
                </a:lnTo>
                <a:lnTo>
                  <a:pt x="1362075" y="66675"/>
                </a:lnTo>
                <a:lnTo>
                  <a:pt x="1390650" y="76200"/>
                </a:lnTo>
                <a:lnTo>
                  <a:pt x="1409700" y="76200"/>
                </a:lnTo>
                <a:lnTo>
                  <a:pt x="1438275" y="66675"/>
                </a:lnTo>
                <a:lnTo>
                  <a:pt x="1457325" y="66675"/>
                </a:lnTo>
                <a:lnTo>
                  <a:pt x="1485900" y="66675"/>
                </a:lnTo>
                <a:lnTo>
                  <a:pt x="1504950" y="66675"/>
                </a:lnTo>
                <a:lnTo>
                  <a:pt x="1533525" y="66675"/>
                </a:lnTo>
                <a:lnTo>
                  <a:pt x="1552575" y="66675"/>
                </a:lnTo>
                <a:lnTo>
                  <a:pt x="1581150" y="66675"/>
                </a:lnTo>
                <a:lnTo>
                  <a:pt x="1600200" y="66675"/>
                </a:lnTo>
                <a:lnTo>
                  <a:pt x="1628775" y="66675"/>
                </a:lnTo>
                <a:lnTo>
                  <a:pt x="1657350" y="66675"/>
                </a:lnTo>
                <a:lnTo>
                  <a:pt x="1676400" y="66675"/>
                </a:lnTo>
                <a:lnTo>
                  <a:pt x="1704975" y="66675"/>
                </a:lnTo>
                <a:lnTo>
                  <a:pt x="1724025" y="57150"/>
                </a:lnTo>
                <a:lnTo>
                  <a:pt x="1752600" y="57150"/>
                </a:lnTo>
                <a:lnTo>
                  <a:pt x="1771650" y="57150"/>
                </a:lnTo>
                <a:lnTo>
                  <a:pt x="1800225" y="66675"/>
                </a:lnTo>
                <a:lnTo>
                  <a:pt x="1819275" y="66675"/>
                </a:lnTo>
                <a:lnTo>
                  <a:pt x="1847850" y="66675"/>
                </a:lnTo>
                <a:lnTo>
                  <a:pt x="1876425" y="66675"/>
                </a:lnTo>
                <a:lnTo>
                  <a:pt x="1895475" y="66675"/>
                </a:lnTo>
                <a:lnTo>
                  <a:pt x="1924050" y="66675"/>
                </a:lnTo>
                <a:lnTo>
                  <a:pt x="1943100" y="66675"/>
                </a:lnTo>
                <a:lnTo>
                  <a:pt x="1962150" y="66675"/>
                </a:lnTo>
                <a:lnTo>
                  <a:pt x="1990725" y="66675"/>
                </a:lnTo>
                <a:lnTo>
                  <a:pt x="2009775" y="66675"/>
                </a:lnTo>
                <a:lnTo>
                  <a:pt x="2038350" y="66675"/>
                </a:lnTo>
                <a:lnTo>
                  <a:pt x="2057400" y="66675"/>
                </a:lnTo>
                <a:lnTo>
                  <a:pt x="2085975" y="66675"/>
                </a:lnTo>
                <a:lnTo>
                  <a:pt x="2105025" y="66675"/>
                </a:lnTo>
                <a:lnTo>
                  <a:pt x="2133600" y="66675"/>
                </a:lnTo>
                <a:lnTo>
                  <a:pt x="2152650" y="66675"/>
                </a:lnTo>
                <a:lnTo>
                  <a:pt x="2171700" y="66675"/>
                </a:lnTo>
                <a:lnTo>
                  <a:pt x="2190750" y="66675"/>
                </a:lnTo>
                <a:lnTo>
                  <a:pt x="2219325" y="66675"/>
                </a:lnTo>
                <a:lnTo>
                  <a:pt x="2238375" y="66675"/>
                </a:lnTo>
                <a:lnTo>
                  <a:pt x="2266950" y="66675"/>
                </a:lnTo>
                <a:lnTo>
                  <a:pt x="2286000" y="66675"/>
                </a:lnTo>
                <a:lnTo>
                  <a:pt x="2305050" y="66675"/>
                </a:lnTo>
                <a:lnTo>
                  <a:pt x="2324100" y="66675"/>
                </a:lnTo>
                <a:lnTo>
                  <a:pt x="2352675" y="76200"/>
                </a:lnTo>
                <a:lnTo>
                  <a:pt x="2371725" y="76200"/>
                </a:lnTo>
                <a:lnTo>
                  <a:pt x="2400300" y="76200"/>
                </a:lnTo>
                <a:lnTo>
                  <a:pt x="2419350" y="76200"/>
                </a:lnTo>
                <a:lnTo>
                  <a:pt x="2438400" y="76200"/>
                </a:lnTo>
                <a:lnTo>
                  <a:pt x="2457450" y="76200"/>
                </a:lnTo>
                <a:lnTo>
                  <a:pt x="2476500" y="76200"/>
                </a:lnTo>
                <a:lnTo>
                  <a:pt x="2505075" y="66675"/>
                </a:lnTo>
                <a:lnTo>
                  <a:pt x="2524125" y="66675"/>
                </a:lnTo>
                <a:lnTo>
                  <a:pt x="2543175" y="66675"/>
                </a:lnTo>
                <a:lnTo>
                  <a:pt x="2562225" y="66675"/>
                </a:lnTo>
                <a:lnTo>
                  <a:pt x="2571750" y="76200"/>
                </a:lnTo>
                <a:lnTo>
                  <a:pt x="2590800" y="76200"/>
                </a:lnTo>
                <a:lnTo>
                  <a:pt x="2609850" y="76200"/>
                </a:lnTo>
                <a:lnTo>
                  <a:pt x="2628900" y="76200"/>
                </a:lnTo>
                <a:lnTo>
                  <a:pt x="2638425" y="76200"/>
                </a:lnTo>
                <a:lnTo>
                  <a:pt x="2657475" y="76200"/>
                </a:lnTo>
                <a:lnTo>
                  <a:pt x="2667000" y="76200"/>
                </a:lnTo>
                <a:lnTo>
                  <a:pt x="2676525" y="76200"/>
                </a:lnTo>
                <a:lnTo>
                  <a:pt x="2686050" y="76200"/>
                </a:lnTo>
                <a:lnTo>
                  <a:pt x="2695575" y="76200"/>
                </a:lnTo>
                <a:lnTo>
                  <a:pt x="2695575" y="76200"/>
                </a:lnTo>
                <a:lnTo>
                  <a:pt x="2705100" y="76200"/>
                </a:lnTo>
                <a:lnTo>
                  <a:pt x="2705100" y="76200"/>
                </a:lnTo>
                <a:lnTo>
                  <a:pt x="2705100" y="76200"/>
                </a:lnTo>
                <a:lnTo>
                  <a:pt x="2705100" y="76200"/>
                </a:lnTo>
                <a:lnTo>
                  <a:pt x="2705100" y="85725"/>
                </a:lnTo>
                <a:lnTo>
                  <a:pt x="2705100" y="85725"/>
                </a:lnTo>
                <a:lnTo>
                  <a:pt x="2705100" y="85725"/>
                </a:lnTo>
                <a:lnTo>
                  <a:pt x="270510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914525" y="4067175"/>
            <a:ext cx="457201" cy="47626"/>
          </a:xfrm>
          <a:custGeom>
            <a:avLst/>
            <a:gdLst/>
            <a:ahLst/>
            <a:cxnLst/>
            <a:rect l="0" t="0" r="0" b="0"/>
            <a:pathLst>
              <a:path w="457201" h="47626">
                <a:moveTo>
                  <a:pt x="1905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28575"/>
                </a:lnTo>
                <a:lnTo>
                  <a:pt x="209550" y="28575"/>
                </a:lnTo>
                <a:lnTo>
                  <a:pt x="238125" y="28575"/>
                </a:lnTo>
                <a:lnTo>
                  <a:pt x="266700" y="38100"/>
                </a:lnTo>
                <a:lnTo>
                  <a:pt x="295275" y="38100"/>
                </a:lnTo>
                <a:lnTo>
                  <a:pt x="323850" y="38100"/>
                </a:lnTo>
                <a:lnTo>
                  <a:pt x="342900" y="38100"/>
                </a:lnTo>
                <a:lnTo>
                  <a:pt x="371475" y="38100"/>
                </a:lnTo>
                <a:lnTo>
                  <a:pt x="390525" y="38100"/>
                </a:lnTo>
                <a:lnTo>
                  <a:pt x="409575" y="38100"/>
                </a:lnTo>
                <a:lnTo>
                  <a:pt x="428625" y="47625"/>
                </a:lnTo>
                <a:lnTo>
                  <a:pt x="438150" y="47625"/>
                </a:lnTo>
                <a:lnTo>
                  <a:pt x="447675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  <a:lnTo>
                  <a:pt x="4572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581525" y="4038600"/>
            <a:ext cx="514351" cy="114301"/>
          </a:xfrm>
          <a:custGeom>
            <a:avLst/>
            <a:gdLst/>
            <a:ahLst/>
            <a:cxnLst/>
            <a:rect l="0" t="0" r="0" b="0"/>
            <a:pathLst>
              <a:path w="514351" h="1143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28575" y="114300"/>
                </a:lnTo>
                <a:lnTo>
                  <a:pt x="28575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57150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85725" y="114300"/>
                </a:lnTo>
                <a:lnTo>
                  <a:pt x="95250" y="114300"/>
                </a:lnTo>
                <a:lnTo>
                  <a:pt x="95250" y="114300"/>
                </a:lnTo>
                <a:lnTo>
                  <a:pt x="104775" y="114300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33350" y="114300"/>
                </a:lnTo>
                <a:lnTo>
                  <a:pt x="133350" y="114300"/>
                </a:lnTo>
                <a:lnTo>
                  <a:pt x="142875" y="114300"/>
                </a:lnTo>
                <a:lnTo>
                  <a:pt x="142875" y="114300"/>
                </a:lnTo>
                <a:lnTo>
                  <a:pt x="161925" y="114300"/>
                </a:lnTo>
                <a:lnTo>
                  <a:pt x="161925" y="114300"/>
                </a:lnTo>
                <a:lnTo>
                  <a:pt x="171450" y="114300"/>
                </a:lnTo>
                <a:lnTo>
                  <a:pt x="180975" y="114300"/>
                </a:lnTo>
                <a:lnTo>
                  <a:pt x="190500" y="114300"/>
                </a:lnTo>
                <a:lnTo>
                  <a:pt x="200025" y="114300"/>
                </a:lnTo>
                <a:lnTo>
                  <a:pt x="200025" y="114300"/>
                </a:lnTo>
                <a:lnTo>
                  <a:pt x="209550" y="114300"/>
                </a:lnTo>
                <a:lnTo>
                  <a:pt x="219075" y="114300"/>
                </a:lnTo>
                <a:lnTo>
                  <a:pt x="228600" y="114300"/>
                </a:lnTo>
                <a:lnTo>
                  <a:pt x="238125" y="114300"/>
                </a:lnTo>
                <a:lnTo>
                  <a:pt x="247650" y="104775"/>
                </a:lnTo>
                <a:lnTo>
                  <a:pt x="257175" y="104775"/>
                </a:lnTo>
                <a:lnTo>
                  <a:pt x="266700" y="104775"/>
                </a:lnTo>
                <a:lnTo>
                  <a:pt x="276225" y="104775"/>
                </a:lnTo>
                <a:lnTo>
                  <a:pt x="276225" y="104775"/>
                </a:lnTo>
                <a:lnTo>
                  <a:pt x="285750" y="104775"/>
                </a:lnTo>
                <a:lnTo>
                  <a:pt x="295275" y="104775"/>
                </a:lnTo>
                <a:lnTo>
                  <a:pt x="304800" y="104775"/>
                </a:lnTo>
                <a:lnTo>
                  <a:pt x="314325" y="104775"/>
                </a:lnTo>
                <a:lnTo>
                  <a:pt x="323850" y="104775"/>
                </a:lnTo>
                <a:lnTo>
                  <a:pt x="323850" y="95250"/>
                </a:lnTo>
                <a:lnTo>
                  <a:pt x="333375" y="95250"/>
                </a:lnTo>
                <a:lnTo>
                  <a:pt x="342900" y="95250"/>
                </a:lnTo>
                <a:lnTo>
                  <a:pt x="352425" y="95250"/>
                </a:lnTo>
                <a:lnTo>
                  <a:pt x="361950" y="95250"/>
                </a:lnTo>
                <a:lnTo>
                  <a:pt x="371475" y="95250"/>
                </a:lnTo>
                <a:lnTo>
                  <a:pt x="371475" y="95250"/>
                </a:lnTo>
                <a:lnTo>
                  <a:pt x="381000" y="95250"/>
                </a:lnTo>
                <a:lnTo>
                  <a:pt x="390525" y="95250"/>
                </a:lnTo>
                <a:lnTo>
                  <a:pt x="390525" y="95250"/>
                </a:lnTo>
                <a:lnTo>
                  <a:pt x="400050" y="95250"/>
                </a:lnTo>
                <a:lnTo>
                  <a:pt x="409575" y="85725"/>
                </a:lnTo>
                <a:lnTo>
                  <a:pt x="419100" y="85725"/>
                </a:lnTo>
                <a:lnTo>
                  <a:pt x="419100" y="85725"/>
                </a:lnTo>
                <a:lnTo>
                  <a:pt x="428625" y="85725"/>
                </a:lnTo>
                <a:lnTo>
                  <a:pt x="428625" y="85725"/>
                </a:lnTo>
                <a:lnTo>
                  <a:pt x="438150" y="85725"/>
                </a:lnTo>
                <a:lnTo>
                  <a:pt x="447675" y="85725"/>
                </a:lnTo>
                <a:lnTo>
                  <a:pt x="447675" y="85725"/>
                </a:lnTo>
                <a:lnTo>
                  <a:pt x="457200" y="85725"/>
                </a:lnTo>
                <a:lnTo>
                  <a:pt x="466725" y="85725"/>
                </a:lnTo>
                <a:lnTo>
                  <a:pt x="466725" y="85725"/>
                </a:lnTo>
                <a:lnTo>
                  <a:pt x="476250" y="76200"/>
                </a:lnTo>
                <a:lnTo>
                  <a:pt x="476250" y="76200"/>
                </a:lnTo>
                <a:lnTo>
                  <a:pt x="485775" y="76200"/>
                </a:lnTo>
                <a:lnTo>
                  <a:pt x="485775" y="76200"/>
                </a:lnTo>
                <a:lnTo>
                  <a:pt x="495300" y="76200"/>
                </a:lnTo>
                <a:lnTo>
                  <a:pt x="495300" y="76200"/>
                </a:lnTo>
                <a:lnTo>
                  <a:pt x="495300" y="76200"/>
                </a:lnTo>
                <a:lnTo>
                  <a:pt x="504825" y="76200"/>
                </a:lnTo>
                <a:lnTo>
                  <a:pt x="504825" y="76200"/>
                </a:lnTo>
                <a:lnTo>
                  <a:pt x="504825" y="66675"/>
                </a:lnTo>
                <a:lnTo>
                  <a:pt x="514350" y="66675"/>
                </a:lnTo>
                <a:lnTo>
                  <a:pt x="514350" y="57150"/>
                </a:lnTo>
                <a:lnTo>
                  <a:pt x="514350" y="47625"/>
                </a:lnTo>
                <a:lnTo>
                  <a:pt x="514350" y="47625"/>
                </a:lnTo>
                <a:lnTo>
                  <a:pt x="514350" y="38100"/>
                </a:lnTo>
                <a:lnTo>
                  <a:pt x="514350" y="28575"/>
                </a:lnTo>
                <a:lnTo>
                  <a:pt x="514350" y="19050"/>
                </a:lnTo>
                <a:lnTo>
                  <a:pt x="514350" y="19050"/>
                </a:lnTo>
                <a:lnTo>
                  <a:pt x="514350" y="9525"/>
                </a:lnTo>
                <a:lnTo>
                  <a:pt x="514350" y="9525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0"/>
                </a:lnTo>
                <a:lnTo>
                  <a:pt x="504825" y="9525"/>
                </a:lnTo>
                <a:lnTo>
                  <a:pt x="504825" y="19050"/>
                </a:lnTo>
                <a:lnTo>
                  <a:pt x="504825" y="28575"/>
                </a:lnTo>
                <a:lnTo>
                  <a:pt x="5048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200650" y="4086225"/>
            <a:ext cx="838201" cy="66676"/>
          </a:xfrm>
          <a:custGeom>
            <a:avLst/>
            <a:gdLst/>
            <a:ahLst/>
            <a:cxnLst/>
            <a:rect l="0" t="0" r="0" b="0"/>
            <a:pathLst>
              <a:path w="838201" h="66676">
                <a:moveTo>
                  <a:pt x="19050" y="0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28575" y="66675"/>
                </a:lnTo>
                <a:lnTo>
                  <a:pt x="38100" y="66675"/>
                </a:lnTo>
                <a:lnTo>
                  <a:pt x="38100" y="66675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66675"/>
                </a:lnTo>
                <a:lnTo>
                  <a:pt x="66675" y="66675"/>
                </a:lnTo>
                <a:lnTo>
                  <a:pt x="76200" y="66675"/>
                </a:lnTo>
                <a:lnTo>
                  <a:pt x="85725" y="66675"/>
                </a:lnTo>
                <a:lnTo>
                  <a:pt x="85725" y="66675"/>
                </a:lnTo>
                <a:lnTo>
                  <a:pt x="95250" y="6667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23825" y="66675"/>
                </a:lnTo>
                <a:lnTo>
                  <a:pt x="133350" y="66675"/>
                </a:lnTo>
                <a:lnTo>
                  <a:pt x="142875" y="66675"/>
                </a:lnTo>
                <a:lnTo>
                  <a:pt x="152400" y="66675"/>
                </a:lnTo>
                <a:lnTo>
                  <a:pt x="161925" y="66675"/>
                </a:lnTo>
                <a:lnTo>
                  <a:pt x="161925" y="66675"/>
                </a:lnTo>
                <a:lnTo>
                  <a:pt x="171450" y="66675"/>
                </a:lnTo>
                <a:lnTo>
                  <a:pt x="180975" y="66675"/>
                </a:lnTo>
                <a:lnTo>
                  <a:pt x="190500" y="66675"/>
                </a:lnTo>
                <a:lnTo>
                  <a:pt x="200025" y="57150"/>
                </a:lnTo>
                <a:lnTo>
                  <a:pt x="209550" y="57150"/>
                </a:lnTo>
                <a:lnTo>
                  <a:pt x="219075" y="57150"/>
                </a:lnTo>
                <a:lnTo>
                  <a:pt x="228600" y="57150"/>
                </a:lnTo>
                <a:lnTo>
                  <a:pt x="247650" y="57150"/>
                </a:lnTo>
                <a:lnTo>
                  <a:pt x="257175" y="57150"/>
                </a:lnTo>
                <a:lnTo>
                  <a:pt x="266700" y="57150"/>
                </a:lnTo>
                <a:lnTo>
                  <a:pt x="276225" y="57150"/>
                </a:lnTo>
                <a:lnTo>
                  <a:pt x="285750" y="57150"/>
                </a:lnTo>
                <a:lnTo>
                  <a:pt x="295275" y="57150"/>
                </a:lnTo>
                <a:lnTo>
                  <a:pt x="314325" y="57150"/>
                </a:lnTo>
                <a:lnTo>
                  <a:pt x="323850" y="57150"/>
                </a:lnTo>
                <a:lnTo>
                  <a:pt x="333375" y="57150"/>
                </a:lnTo>
                <a:lnTo>
                  <a:pt x="342900" y="57150"/>
                </a:lnTo>
                <a:lnTo>
                  <a:pt x="352425" y="57150"/>
                </a:lnTo>
                <a:lnTo>
                  <a:pt x="371475" y="57150"/>
                </a:lnTo>
                <a:lnTo>
                  <a:pt x="381000" y="57150"/>
                </a:lnTo>
                <a:lnTo>
                  <a:pt x="390525" y="57150"/>
                </a:lnTo>
                <a:lnTo>
                  <a:pt x="400050" y="57150"/>
                </a:lnTo>
                <a:lnTo>
                  <a:pt x="409575" y="57150"/>
                </a:lnTo>
                <a:lnTo>
                  <a:pt x="419100" y="57150"/>
                </a:lnTo>
                <a:lnTo>
                  <a:pt x="428625" y="57150"/>
                </a:lnTo>
                <a:lnTo>
                  <a:pt x="447675" y="57150"/>
                </a:lnTo>
                <a:lnTo>
                  <a:pt x="457200" y="57150"/>
                </a:lnTo>
                <a:lnTo>
                  <a:pt x="466725" y="47625"/>
                </a:lnTo>
                <a:lnTo>
                  <a:pt x="485775" y="47625"/>
                </a:lnTo>
                <a:lnTo>
                  <a:pt x="495300" y="47625"/>
                </a:lnTo>
                <a:lnTo>
                  <a:pt x="514350" y="47625"/>
                </a:lnTo>
                <a:lnTo>
                  <a:pt x="514350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52450" y="47625"/>
                </a:lnTo>
                <a:lnTo>
                  <a:pt x="561975" y="47625"/>
                </a:lnTo>
                <a:lnTo>
                  <a:pt x="571500" y="47625"/>
                </a:lnTo>
                <a:lnTo>
                  <a:pt x="581025" y="47625"/>
                </a:lnTo>
                <a:lnTo>
                  <a:pt x="600075" y="47625"/>
                </a:lnTo>
                <a:lnTo>
                  <a:pt x="609600" y="47625"/>
                </a:lnTo>
                <a:lnTo>
                  <a:pt x="619125" y="47625"/>
                </a:lnTo>
                <a:lnTo>
                  <a:pt x="628650" y="47625"/>
                </a:lnTo>
                <a:lnTo>
                  <a:pt x="638175" y="47625"/>
                </a:lnTo>
                <a:lnTo>
                  <a:pt x="647700" y="47625"/>
                </a:lnTo>
                <a:lnTo>
                  <a:pt x="657225" y="47625"/>
                </a:lnTo>
                <a:lnTo>
                  <a:pt x="666750" y="47625"/>
                </a:lnTo>
                <a:lnTo>
                  <a:pt x="685800" y="47625"/>
                </a:lnTo>
                <a:lnTo>
                  <a:pt x="695325" y="47625"/>
                </a:lnTo>
                <a:lnTo>
                  <a:pt x="704850" y="47625"/>
                </a:lnTo>
                <a:lnTo>
                  <a:pt x="714375" y="47625"/>
                </a:lnTo>
                <a:lnTo>
                  <a:pt x="723900" y="47625"/>
                </a:lnTo>
                <a:lnTo>
                  <a:pt x="733425" y="47625"/>
                </a:lnTo>
                <a:lnTo>
                  <a:pt x="742950" y="47625"/>
                </a:lnTo>
                <a:lnTo>
                  <a:pt x="752475" y="47625"/>
                </a:lnTo>
                <a:lnTo>
                  <a:pt x="762000" y="57150"/>
                </a:lnTo>
                <a:lnTo>
                  <a:pt x="771525" y="57150"/>
                </a:lnTo>
                <a:lnTo>
                  <a:pt x="781050" y="57150"/>
                </a:lnTo>
                <a:lnTo>
                  <a:pt x="790575" y="57150"/>
                </a:lnTo>
                <a:lnTo>
                  <a:pt x="800100" y="57150"/>
                </a:lnTo>
                <a:lnTo>
                  <a:pt x="809625" y="57150"/>
                </a:lnTo>
                <a:lnTo>
                  <a:pt x="819150" y="57150"/>
                </a:lnTo>
                <a:lnTo>
                  <a:pt x="819150" y="57150"/>
                </a:lnTo>
                <a:lnTo>
                  <a:pt x="828675" y="57150"/>
                </a:lnTo>
                <a:lnTo>
                  <a:pt x="828675" y="57150"/>
                </a:lnTo>
                <a:lnTo>
                  <a:pt x="828675" y="57150"/>
                </a:lnTo>
                <a:lnTo>
                  <a:pt x="828675" y="47625"/>
                </a:lnTo>
                <a:lnTo>
                  <a:pt x="838200" y="47625"/>
                </a:lnTo>
                <a:lnTo>
                  <a:pt x="838200" y="47625"/>
                </a:lnTo>
                <a:lnTo>
                  <a:pt x="828675" y="38100"/>
                </a:lnTo>
                <a:lnTo>
                  <a:pt x="828675" y="38100"/>
                </a:lnTo>
                <a:lnTo>
                  <a:pt x="828675" y="28575"/>
                </a:lnTo>
                <a:lnTo>
                  <a:pt x="828675" y="28575"/>
                </a:lnTo>
                <a:lnTo>
                  <a:pt x="828675" y="19050"/>
                </a:lnTo>
                <a:lnTo>
                  <a:pt x="828675" y="19050"/>
                </a:lnTo>
                <a:lnTo>
                  <a:pt x="819150" y="9525"/>
                </a:lnTo>
                <a:lnTo>
                  <a:pt x="819150" y="9525"/>
                </a:lnTo>
                <a:lnTo>
                  <a:pt x="819150" y="9525"/>
                </a:lnTo>
                <a:lnTo>
                  <a:pt x="809625" y="9525"/>
                </a:lnTo>
                <a:lnTo>
                  <a:pt x="8096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076575" y="4038600"/>
            <a:ext cx="1666876" cy="657226"/>
          </a:xfrm>
          <a:custGeom>
            <a:avLst/>
            <a:gdLst/>
            <a:ahLst/>
            <a:cxnLst/>
            <a:rect l="0" t="0" r="0" b="0"/>
            <a:pathLst>
              <a:path w="1666876" h="657226">
                <a:moveTo>
                  <a:pt x="66675" y="28575"/>
                </a:move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04775"/>
                </a:lnTo>
                <a:lnTo>
                  <a:pt x="28575" y="123825"/>
                </a:lnTo>
                <a:lnTo>
                  <a:pt x="28575" y="142875"/>
                </a:lnTo>
                <a:lnTo>
                  <a:pt x="28575" y="152400"/>
                </a:lnTo>
                <a:lnTo>
                  <a:pt x="28575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76225"/>
                </a:lnTo>
                <a:lnTo>
                  <a:pt x="19050" y="295275"/>
                </a:lnTo>
                <a:lnTo>
                  <a:pt x="9525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9525" y="381000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47675"/>
                </a:lnTo>
                <a:lnTo>
                  <a:pt x="9525" y="476250"/>
                </a:lnTo>
                <a:lnTo>
                  <a:pt x="9525" y="495300"/>
                </a:lnTo>
                <a:lnTo>
                  <a:pt x="9525" y="514350"/>
                </a:lnTo>
                <a:lnTo>
                  <a:pt x="9525" y="533400"/>
                </a:lnTo>
                <a:lnTo>
                  <a:pt x="0" y="552450"/>
                </a:lnTo>
                <a:lnTo>
                  <a:pt x="0" y="571500"/>
                </a:lnTo>
                <a:lnTo>
                  <a:pt x="0" y="590550"/>
                </a:lnTo>
                <a:lnTo>
                  <a:pt x="0" y="600075"/>
                </a:lnTo>
                <a:lnTo>
                  <a:pt x="0" y="619125"/>
                </a:lnTo>
                <a:lnTo>
                  <a:pt x="0" y="628650"/>
                </a:lnTo>
                <a:lnTo>
                  <a:pt x="0" y="628650"/>
                </a:lnTo>
                <a:lnTo>
                  <a:pt x="9525" y="638175"/>
                </a:lnTo>
                <a:lnTo>
                  <a:pt x="9525" y="638175"/>
                </a:lnTo>
                <a:lnTo>
                  <a:pt x="9525" y="647700"/>
                </a:lnTo>
                <a:lnTo>
                  <a:pt x="19050" y="647700"/>
                </a:lnTo>
                <a:lnTo>
                  <a:pt x="19050" y="647700"/>
                </a:lnTo>
                <a:lnTo>
                  <a:pt x="28575" y="647700"/>
                </a:lnTo>
                <a:lnTo>
                  <a:pt x="38100" y="647700"/>
                </a:lnTo>
                <a:lnTo>
                  <a:pt x="47625" y="647700"/>
                </a:lnTo>
                <a:lnTo>
                  <a:pt x="57150" y="647700"/>
                </a:lnTo>
                <a:lnTo>
                  <a:pt x="66675" y="647700"/>
                </a:lnTo>
                <a:lnTo>
                  <a:pt x="76200" y="638175"/>
                </a:lnTo>
                <a:lnTo>
                  <a:pt x="85725" y="638175"/>
                </a:lnTo>
                <a:lnTo>
                  <a:pt x="104775" y="638175"/>
                </a:lnTo>
                <a:lnTo>
                  <a:pt x="114300" y="628650"/>
                </a:lnTo>
                <a:lnTo>
                  <a:pt x="133350" y="628650"/>
                </a:lnTo>
                <a:lnTo>
                  <a:pt x="142875" y="628650"/>
                </a:lnTo>
                <a:lnTo>
                  <a:pt x="161925" y="628650"/>
                </a:lnTo>
                <a:lnTo>
                  <a:pt x="171450" y="628650"/>
                </a:lnTo>
                <a:lnTo>
                  <a:pt x="190500" y="628650"/>
                </a:lnTo>
                <a:lnTo>
                  <a:pt x="209550" y="628650"/>
                </a:lnTo>
                <a:lnTo>
                  <a:pt x="228600" y="628650"/>
                </a:lnTo>
                <a:lnTo>
                  <a:pt x="247650" y="628650"/>
                </a:lnTo>
                <a:lnTo>
                  <a:pt x="257175" y="628650"/>
                </a:lnTo>
                <a:lnTo>
                  <a:pt x="276225" y="628650"/>
                </a:lnTo>
                <a:lnTo>
                  <a:pt x="304800" y="628650"/>
                </a:lnTo>
                <a:lnTo>
                  <a:pt x="314325" y="628650"/>
                </a:lnTo>
                <a:lnTo>
                  <a:pt x="333375" y="628650"/>
                </a:lnTo>
                <a:lnTo>
                  <a:pt x="352425" y="628650"/>
                </a:lnTo>
                <a:lnTo>
                  <a:pt x="371475" y="628650"/>
                </a:lnTo>
                <a:lnTo>
                  <a:pt x="390525" y="628650"/>
                </a:lnTo>
                <a:lnTo>
                  <a:pt x="419100" y="628650"/>
                </a:lnTo>
                <a:lnTo>
                  <a:pt x="438150" y="628650"/>
                </a:lnTo>
                <a:lnTo>
                  <a:pt x="457200" y="619125"/>
                </a:lnTo>
                <a:lnTo>
                  <a:pt x="476250" y="619125"/>
                </a:lnTo>
                <a:lnTo>
                  <a:pt x="495300" y="619125"/>
                </a:lnTo>
                <a:lnTo>
                  <a:pt x="523875" y="619125"/>
                </a:lnTo>
                <a:lnTo>
                  <a:pt x="542925" y="619125"/>
                </a:lnTo>
                <a:lnTo>
                  <a:pt x="561975" y="619125"/>
                </a:lnTo>
                <a:lnTo>
                  <a:pt x="590550" y="619125"/>
                </a:lnTo>
                <a:lnTo>
                  <a:pt x="609600" y="619125"/>
                </a:lnTo>
                <a:lnTo>
                  <a:pt x="628650" y="619125"/>
                </a:lnTo>
                <a:lnTo>
                  <a:pt x="647700" y="619125"/>
                </a:lnTo>
                <a:lnTo>
                  <a:pt x="666750" y="619125"/>
                </a:lnTo>
                <a:lnTo>
                  <a:pt x="685800" y="619125"/>
                </a:lnTo>
                <a:lnTo>
                  <a:pt x="704850" y="619125"/>
                </a:lnTo>
                <a:lnTo>
                  <a:pt x="733425" y="619125"/>
                </a:lnTo>
                <a:lnTo>
                  <a:pt x="742950" y="628650"/>
                </a:lnTo>
                <a:lnTo>
                  <a:pt x="771525" y="628650"/>
                </a:lnTo>
                <a:lnTo>
                  <a:pt x="790575" y="628650"/>
                </a:lnTo>
                <a:lnTo>
                  <a:pt x="809625" y="628650"/>
                </a:lnTo>
                <a:lnTo>
                  <a:pt x="828675" y="628650"/>
                </a:lnTo>
                <a:lnTo>
                  <a:pt x="847725" y="628650"/>
                </a:lnTo>
                <a:lnTo>
                  <a:pt x="866775" y="628650"/>
                </a:lnTo>
                <a:lnTo>
                  <a:pt x="885825" y="628650"/>
                </a:lnTo>
                <a:lnTo>
                  <a:pt x="904875" y="628650"/>
                </a:lnTo>
                <a:lnTo>
                  <a:pt x="923925" y="628650"/>
                </a:lnTo>
                <a:lnTo>
                  <a:pt x="942975" y="628650"/>
                </a:lnTo>
                <a:lnTo>
                  <a:pt x="971550" y="628650"/>
                </a:lnTo>
                <a:lnTo>
                  <a:pt x="990600" y="628650"/>
                </a:lnTo>
                <a:lnTo>
                  <a:pt x="1009650" y="628650"/>
                </a:lnTo>
                <a:lnTo>
                  <a:pt x="1028700" y="628650"/>
                </a:lnTo>
                <a:lnTo>
                  <a:pt x="1047750" y="628650"/>
                </a:lnTo>
                <a:lnTo>
                  <a:pt x="1066800" y="628650"/>
                </a:lnTo>
                <a:lnTo>
                  <a:pt x="1085850" y="628650"/>
                </a:lnTo>
                <a:lnTo>
                  <a:pt x="1104900" y="628650"/>
                </a:lnTo>
                <a:lnTo>
                  <a:pt x="1123950" y="628650"/>
                </a:lnTo>
                <a:lnTo>
                  <a:pt x="1143000" y="638175"/>
                </a:lnTo>
                <a:lnTo>
                  <a:pt x="1162050" y="638175"/>
                </a:lnTo>
                <a:lnTo>
                  <a:pt x="1181100" y="638175"/>
                </a:lnTo>
                <a:lnTo>
                  <a:pt x="1200150" y="638175"/>
                </a:lnTo>
                <a:lnTo>
                  <a:pt x="1219200" y="638175"/>
                </a:lnTo>
                <a:lnTo>
                  <a:pt x="1238250" y="638175"/>
                </a:lnTo>
                <a:lnTo>
                  <a:pt x="1257300" y="638175"/>
                </a:lnTo>
                <a:lnTo>
                  <a:pt x="1276350" y="638175"/>
                </a:lnTo>
                <a:lnTo>
                  <a:pt x="1295400" y="638175"/>
                </a:lnTo>
                <a:lnTo>
                  <a:pt x="1314450" y="638175"/>
                </a:lnTo>
                <a:lnTo>
                  <a:pt x="1343025" y="647700"/>
                </a:lnTo>
                <a:lnTo>
                  <a:pt x="1362075" y="647700"/>
                </a:lnTo>
                <a:lnTo>
                  <a:pt x="1381125" y="647700"/>
                </a:lnTo>
                <a:lnTo>
                  <a:pt x="1400175" y="647700"/>
                </a:lnTo>
                <a:lnTo>
                  <a:pt x="1419225" y="647700"/>
                </a:lnTo>
                <a:lnTo>
                  <a:pt x="1438275" y="647700"/>
                </a:lnTo>
                <a:lnTo>
                  <a:pt x="1457325" y="647700"/>
                </a:lnTo>
                <a:lnTo>
                  <a:pt x="1485900" y="647700"/>
                </a:lnTo>
                <a:lnTo>
                  <a:pt x="1495425" y="657225"/>
                </a:lnTo>
                <a:lnTo>
                  <a:pt x="1524000" y="657225"/>
                </a:lnTo>
                <a:lnTo>
                  <a:pt x="1543050" y="657225"/>
                </a:lnTo>
                <a:lnTo>
                  <a:pt x="1552575" y="657225"/>
                </a:lnTo>
                <a:lnTo>
                  <a:pt x="1571625" y="657225"/>
                </a:lnTo>
                <a:lnTo>
                  <a:pt x="1590675" y="657225"/>
                </a:lnTo>
                <a:lnTo>
                  <a:pt x="1600200" y="657225"/>
                </a:lnTo>
                <a:lnTo>
                  <a:pt x="1609725" y="657225"/>
                </a:lnTo>
                <a:lnTo>
                  <a:pt x="1619250" y="657225"/>
                </a:lnTo>
                <a:lnTo>
                  <a:pt x="1619250" y="657225"/>
                </a:lnTo>
                <a:lnTo>
                  <a:pt x="1619250" y="657225"/>
                </a:lnTo>
                <a:lnTo>
                  <a:pt x="1628775" y="657225"/>
                </a:lnTo>
                <a:lnTo>
                  <a:pt x="1628775" y="657225"/>
                </a:lnTo>
                <a:lnTo>
                  <a:pt x="1628775" y="657225"/>
                </a:lnTo>
                <a:lnTo>
                  <a:pt x="1628775" y="647700"/>
                </a:lnTo>
                <a:lnTo>
                  <a:pt x="1628775" y="638175"/>
                </a:lnTo>
                <a:lnTo>
                  <a:pt x="1628775" y="628650"/>
                </a:lnTo>
                <a:lnTo>
                  <a:pt x="1628775" y="619125"/>
                </a:lnTo>
                <a:lnTo>
                  <a:pt x="1638300" y="609600"/>
                </a:lnTo>
                <a:lnTo>
                  <a:pt x="1638300" y="590550"/>
                </a:lnTo>
                <a:lnTo>
                  <a:pt x="1638300" y="581025"/>
                </a:lnTo>
                <a:lnTo>
                  <a:pt x="1638300" y="561975"/>
                </a:lnTo>
                <a:lnTo>
                  <a:pt x="1638300" y="542925"/>
                </a:lnTo>
                <a:lnTo>
                  <a:pt x="1638300" y="523875"/>
                </a:lnTo>
                <a:lnTo>
                  <a:pt x="1638300" y="504825"/>
                </a:lnTo>
                <a:lnTo>
                  <a:pt x="1638300" y="485775"/>
                </a:lnTo>
                <a:lnTo>
                  <a:pt x="1647825" y="457200"/>
                </a:lnTo>
                <a:lnTo>
                  <a:pt x="1647825" y="438150"/>
                </a:lnTo>
                <a:lnTo>
                  <a:pt x="1647825" y="419100"/>
                </a:lnTo>
                <a:lnTo>
                  <a:pt x="1647825" y="400050"/>
                </a:lnTo>
                <a:lnTo>
                  <a:pt x="1647825" y="371475"/>
                </a:lnTo>
                <a:lnTo>
                  <a:pt x="1647825" y="352425"/>
                </a:lnTo>
                <a:lnTo>
                  <a:pt x="1647825" y="333375"/>
                </a:lnTo>
                <a:lnTo>
                  <a:pt x="1647825" y="314325"/>
                </a:lnTo>
                <a:lnTo>
                  <a:pt x="1647825" y="295275"/>
                </a:lnTo>
                <a:lnTo>
                  <a:pt x="1647825" y="276225"/>
                </a:lnTo>
                <a:lnTo>
                  <a:pt x="1647825" y="257175"/>
                </a:lnTo>
                <a:lnTo>
                  <a:pt x="1657350" y="228600"/>
                </a:lnTo>
                <a:lnTo>
                  <a:pt x="1657350" y="209550"/>
                </a:lnTo>
                <a:lnTo>
                  <a:pt x="1657350" y="190500"/>
                </a:lnTo>
                <a:lnTo>
                  <a:pt x="1657350" y="180975"/>
                </a:lnTo>
                <a:lnTo>
                  <a:pt x="1666875" y="161925"/>
                </a:lnTo>
                <a:lnTo>
                  <a:pt x="1666875" y="142875"/>
                </a:lnTo>
                <a:lnTo>
                  <a:pt x="1666875" y="133350"/>
                </a:lnTo>
                <a:lnTo>
                  <a:pt x="1666875" y="123825"/>
                </a:lnTo>
                <a:lnTo>
                  <a:pt x="1666875" y="114300"/>
                </a:lnTo>
                <a:lnTo>
                  <a:pt x="1666875" y="104775"/>
                </a:lnTo>
                <a:lnTo>
                  <a:pt x="1657350" y="95250"/>
                </a:lnTo>
                <a:lnTo>
                  <a:pt x="1657350" y="85725"/>
                </a:lnTo>
                <a:lnTo>
                  <a:pt x="1657350" y="85725"/>
                </a:lnTo>
                <a:lnTo>
                  <a:pt x="1647825" y="76200"/>
                </a:lnTo>
                <a:lnTo>
                  <a:pt x="1647825" y="76200"/>
                </a:lnTo>
                <a:lnTo>
                  <a:pt x="1638300" y="76200"/>
                </a:lnTo>
                <a:lnTo>
                  <a:pt x="1638300" y="66675"/>
                </a:lnTo>
                <a:lnTo>
                  <a:pt x="1628775" y="66675"/>
                </a:lnTo>
                <a:lnTo>
                  <a:pt x="1619250" y="66675"/>
                </a:lnTo>
                <a:lnTo>
                  <a:pt x="1609725" y="66675"/>
                </a:lnTo>
                <a:lnTo>
                  <a:pt x="1600200" y="66675"/>
                </a:lnTo>
                <a:lnTo>
                  <a:pt x="1590675" y="66675"/>
                </a:lnTo>
                <a:lnTo>
                  <a:pt x="1571625" y="66675"/>
                </a:lnTo>
                <a:lnTo>
                  <a:pt x="1552575" y="66675"/>
                </a:lnTo>
                <a:lnTo>
                  <a:pt x="1543050" y="66675"/>
                </a:lnTo>
                <a:lnTo>
                  <a:pt x="1524000" y="66675"/>
                </a:lnTo>
                <a:lnTo>
                  <a:pt x="1504950" y="66675"/>
                </a:lnTo>
                <a:lnTo>
                  <a:pt x="1495425" y="66675"/>
                </a:lnTo>
                <a:lnTo>
                  <a:pt x="1476375" y="66675"/>
                </a:lnTo>
                <a:lnTo>
                  <a:pt x="1457325" y="66675"/>
                </a:lnTo>
                <a:lnTo>
                  <a:pt x="1438275" y="66675"/>
                </a:lnTo>
                <a:lnTo>
                  <a:pt x="1419225" y="66675"/>
                </a:lnTo>
                <a:lnTo>
                  <a:pt x="1409700" y="66675"/>
                </a:lnTo>
                <a:lnTo>
                  <a:pt x="1390650" y="57150"/>
                </a:lnTo>
                <a:lnTo>
                  <a:pt x="1371600" y="57150"/>
                </a:lnTo>
                <a:lnTo>
                  <a:pt x="1352550" y="57150"/>
                </a:lnTo>
                <a:lnTo>
                  <a:pt x="1323975" y="57150"/>
                </a:lnTo>
                <a:lnTo>
                  <a:pt x="1304925" y="57150"/>
                </a:lnTo>
                <a:lnTo>
                  <a:pt x="1295400" y="57150"/>
                </a:lnTo>
                <a:lnTo>
                  <a:pt x="1266825" y="47625"/>
                </a:lnTo>
                <a:lnTo>
                  <a:pt x="1247775" y="47625"/>
                </a:lnTo>
                <a:lnTo>
                  <a:pt x="1228725" y="47625"/>
                </a:lnTo>
                <a:lnTo>
                  <a:pt x="1209675" y="47625"/>
                </a:lnTo>
                <a:lnTo>
                  <a:pt x="1190625" y="47625"/>
                </a:lnTo>
                <a:lnTo>
                  <a:pt x="1171575" y="38100"/>
                </a:lnTo>
                <a:lnTo>
                  <a:pt x="1152525" y="38100"/>
                </a:lnTo>
                <a:lnTo>
                  <a:pt x="1123950" y="38100"/>
                </a:lnTo>
                <a:lnTo>
                  <a:pt x="1104900" y="38100"/>
                </a:lnTo>
                <a:lnTo>
                  <a:pt x="1076325" y="38100"/>
                </a:lnTo>
                <a:lnTo>
                  <a:pt x="1057275" y="38100"/>
                </a:lnTo>
                <a:lnTo>
                  <a:pt x="1038225" y="38100"/>
                </a:lnTo>
                <a:lnTo>
                  <a:pt x="1019175" y="38100"/>
                </a:lnTo>
                <a:lnTo>
                  <a:pt x="990600" y="38100"/>
                </a:lnTo>
                <a:lnTo>
                  <a:pt x="971550" y="38100"/>
                </a:lnTo>
                <a:lnTo>
                  <a:pt x="942975" y="38100"/>
                </a:lnTo>
                <a:lnTo>
                  <a:pt x="923925" y="38100"/>
                </a:lnTo>
                <a:lnTo>
                  <a:pt x="895350" y="38100"/>
                </a:lnTo>
                <a:lnTo>
                  <a:pt x="876300" y="38100"/>
                </a:lnTo>
                <a:lnTo>
                  <a:pt x="847725" y="38100"/>
                </a:lnTo>
                <a:lnTo>
                  <a:pt x="828675" y="38100"/>
                </a:lnTo>
                <a:lnTo>
                  <a:pt x="800100" y="38100"/>
                </a:lnTo>
                <a:lnTo>
                  <a:pt x="781050" y="38100"/>
                </a:lnTo>
                <a:lnTo>
                  <a:pt x="752475" y="38100"/>
                </a:lnTo>
                <a:lnTo>
                  <a:pt x="723900" y="38100"/>
                </a:lnTo>
                <a:lnTo>
                  <a:pt x="704850" y="38100"/>
                </a:lnTo>
                <a:lnTo>
                  <a:pt x="676275" y="38100"/>
                </a:lnTo>
                <a:lnTo>
                  <a:pt x="657225" y="38100"/>
                </a:lnTo>
                <a:lnTo>
                  <a:pt x="628650" y="38100"/>
                </a:lnTo>
                <a:lnTo>
                  <a:pt x="609600" y="38100"/>
                </a:lnTo>
                <a:lnTo>
                  <a:pt x="590550" y="38100"/>
                </a:lnTo>
                <a:lnTo>
                  <a:pt x="561975" y="28575"/>
                </a:lnTo>
                <a:lnTo>
                  <a:pt x="542925" y="28575"/>
                </a:lnTo>
                <a:lnTo>
                  <a:pt x="523875" y="28575"/>
                </a:lnTo>
                <a:lnTo>
                  <a:pt x="495300" y="28575"/>
                </a:lnTo>
                <a:lnTo>
                  <a:pt x="476250" y="19050"/>
                </a:lnTo>
                <a:lnTo>
                  <a:pt x="457200" y="19050"/>
                </a:lnTo>
                <a:lnTo>
                  <a:pt x="438150" y="19050"/>
                </a:lnTo>
                <a:lnTo>
                  <a:pt x="419100" y="19050"/>
                </a:lnTo>
                <a:lnTo>
                  <a:pt x="400050" y="19050"/>
                </a:lnTo>
                <a:lnTo>
                  <a:pt x="371475" y="19050"/>
                </a:lnTo>
                <a:lnTo>
                  <a:pt x="352425" y="9525"/>
                </a:lnTo>
                <a:lnTo>
                  <a:pt x="333375" y="9525"/>
                </a:lnTo>
                <a:lnTo>
                  <a:pt x="314325" y="9525"/>
                </a:lnTo>
                <a:lnTo>
                  <a:pt x="304800" y="9525"/>
                </a:lnTo>
                <a:lnTo>
                  <a:pt x="285750" y="9525"/>
                </a:lnTo>
                <a:lnTo>
                  <a:pt x="266700" y="0"/>
                </a:lnTo>
                <a:lnTo>
                  <a:pt x="247650" y="0"/>
                </a:lnTo>
                <a:lnTo>
                  <a:pt x="238125" y="0"/>
                </a:lnTo>
                <a:lnTo>
                  <a:pt x="209550" y="0"/>
                </a:lnTo>
                <a:lnTo>
                  <a:pt x="200025" y="0"/>
                </a:lnTo>
                <a:lnTo>
                  <a:pt x="180975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8877300" y="4552950"/>
            <a:ext cx="561976" cy="428626"/>
          </a:xfrm>
          <a:custGeom>
            <a:avLst/>
            <a:gdLst/>
            <a:ahLst/>
            <a:cxnLst/>
            <a:rect l="0" t="0" r="0" b="0"/>
            <a:pathLst>
              <a:path w="561976" h="428626">
                <a:moveTo>
                  <a:pt x="171450" y="47625"/>
                </a:moveTo>
                <a:lnTo>
                  <a:pt x="171450" y="47625"/>
                </a:lnTo>
                <a:lnTo>
                  <a:pt x="171450" y="47625"/>
                </a:lnTo>
                <a:lnTo>
                  <a:pt x="161925" y="47625"/>
                </a:lnTo>
                <a:lnTo>
                  <a:pt x="152400" y="57150"/>
                </a:lnTo>
                <a:lnTo>
                  <a:pt x="142875" y="66675"/>
                </a:lnTo>
                <a:lnTo>
                  <a:pt x="133350" y="66675"/>
                </a:lnTo>
                <a:lnTo>
                  <a:pt x="123825" y="85725"/>
                </a:lnTo>
                <a:lnTo>
                  <a:pt x="114300" y="95250"/>
                </a:lnTo>
                <a:lnTo>
                  <a:pt x="104775" y="104775"/>
                </a:lnTo>
                <a:lnTo>
                  <a:pt x="95250" y="114300"/>
                </a:lnTo>
                <a:lnTo>
                  <a:pt x="85725" y="123825"/>
                </a:lnTo>
                <a:lnTo>
                  <a:pt x="76200" y="142875"/>
                </a:lnTo>
                <a:lnTo>
                  <a:pt x="66675" y="152400"/>
                </a:lnTo>
                <a:lnTo>
                  <a:pt x="57150" y="161925"/>
                </a:lnTo>
                <a:lnTo>
                  <a:pt x="57150" y="171450"/>
                </a:lnTo>
                <a:lnTo>
                  <a:pt x="47625" y="180975"/>
                </a:lnTo>
                <a:lnTo>
                  <a:pt x="47625" y="190500"/>
                </a:lnTo>
                <a:lnTo>
                  <a:pt x="47625" y="200025"/>
                </a:lnTo>
                <a:lnTo>
                  <a:pt x="47625" y="209550"/>
                </a:lnTo>
                <a:lnTo>
                  <a:pt x="47625" y="219075"/>
                </a:lnTo>
                <a:lnTo>
                  <a:pt x="47625" y="228600"/>
                </a:lnTo>
                <a:lnTo>
                  <a:pt x="47625" y="238125"/>
                </a:lnTo>
                <a:lnTo>
                  <a:pt x="47625" y="257175"/>
                </a:lnTo>
                <a:lnTo>
                  <a:pt x="57150" y="266700"/>
                </a:lnTo>
                <a:lnTo>
                  <a:pt x="57150" y="276225"/>
                </a:lnTo>
                <a:lnTo>
                  <a:pt x="66675" y="285750"/>
                </a:lnTo>
                <a:lnTo>
                  <a:pt x="66675" y="295275"/>
                </a:lnTo>
                <a:lnTo>
                  <a:pt x="76200" y="304800"/>
                </a:lnTo>
                <a:lnTo>
                  <a:pt x="76200" y="304800"/>
                </a:lnTo>
                <a:lnTo>
                  <a:pt x="85725" y="314325"/>
                </a:lnTo>
                <a:lnTo>
                  <a:pt x="85725" y="323850"/>
                </a:lnTo>
                <a:lnTo>
                  <a:pt x="95250" y="333375"/>
                </a:lnTo>
                <a:lnTo>
                  <a:pt x="104775" y="342900"/>
                </a:lnTo>
                <a:lnTo>
                  <a:pt x="114300" y="352425"/>
                </a:lnTo>
                <a:lnTo>
                  <a:pt x="123825" y="352425"/>
                </a:lnTo>
                <a:lnTo>
                  <a:pt x="133350" y="361950"/>
                </a:lnTo>
                <a:lnTo>
                  <a:pt x="133350" y="371475"/>
                </a:lnTo>
                <a:lnTo>
                  <a:pt x="142875" y="371475"/>
                </a:lnTo>
                <a:lnTo>
                  <a:pt x="152400" y="381000"/>
                </a:lnTo>
                <a:lnTo>
                  <a:pt x="171450" y="390525"/>
                </a:lnTo>
                <a:lnTo>
                  <a:pt x="171450" y="390525"/>
                </a:lnTo>
                <a:lnTo>
                  <a:pt x="180975" y="400050"/>
                </a:lnTo>
                <a:lnTo>
                  <a:pt x="200025" y="409575"/>
                </a:lnTo>
                <a:lnTo>
                  <a:pt x="209550" y="409575"/>
                </a:lnTo>
                <a:lnTo>
                  <a:pt x="219075" y="409575"/>
                </a:lnTo>
                <a:lnTo>
                  <a:pt x="228600" y="419100"/>
                </a:lnTo>
                <a:lnTo>
                  <a:pt x="238125" y="419100"/>
                </a:lnTo>
                <a:lnTo>
                  <a:pt x="247650" y="419100"/>
                </a:lnTo>
                <a:lnTo>
                  <a:pt x="266700" y="419100"/>
                </a:lnTo>
                <a:lnTo>
                  <a:pt x="276225" y="428625"/>
                </a:lnTo>
                <a:lnTo>
                  <a:pt x="285750" y="428625"/>
                </a:lnTo>
                <a:lnTo>
                  <a:pt x="304800" y="419100"/>
                </a:lnTo>
                <a:lnTo>
                  <a:pt x="314325" y="419100"/>
                </a:lnTo>
                <a:lnTo>
                  <a:pt x="323850" y="419100"/>
                </a:lnTo>
                <a:lnTo>
                  <a:pt x="342900" y="409575"/>
                </a:lnTo>
                <a:lnTo>
                  <a:pt x="361950" y="409575"/>
                </a:lnTo>
                <a:lnTo>
                  <a:pt x="371475" y="409575"/>
                </a:lnTo>
                <a:lnTo>
                  <a:pt x="381000" y="400050"/>
                </a:lnTo>
                <a:lnTo>
                  <a:pt x="400050" y="400050"/>
                </a:lnTo>
                <a:lnTo>
                  <a:pt x="419100" y="390525"/>
                </a:lnTo>
                <a:lnTo>
                  <a:pt x="428625" y="381000"/>
                </a:lnTo>
                <a:lnTo>
                  <a:pt x="447675" y="371475"/>
                </a:lnTo>
                <a:lnTo>
                  <a:pt x="457200" y="371475"/>
                </a:lnTo>
                <a:lnTo>
                  <a:pt x="476250" y="352425"/>
                </a:lnTo>
                <a:lnTo>
                  <a:pt x="485775" y="352425"/>
                </a:lnTo>
                <a:lnTo>
                  <a:pt x="504825" y="342900"/>
                </a:lnTo>
                <a:lnTo>
                  <a:pt x="514350" y="333375"/>
                </a:lnTo>
                <a:lnTo>
                  <a:pt x="523875" y="323850"/>
                </a:lnTo>
                <a:lnTo>
                  <a:pt x="533400" y="304800"/>
                </a:lnTo>
                <a:lnTo>
                  <a:pt x="542925" y="304800"/>
                </a:lnTo>
                <a:lnTo>
                  <a:pt x="552450" y="295275"/>
                </a:lnTo>
                <a:lnTo>
                  <a:pt x="552450" y="285750"/>
                </a:lnTo>
                <a:lnTo>
                  <a:pt x="561975" y="276225"/>
                </a:lnTo>
                <a:lnTo>
                  <a:pt x="561975" y="257175"/>
                </a:lnTo>
                <a:lnTo>
                  <a:pt x="561975" y="247650"/>
                </a:lnTo>
                <a:lnTo>
                  <a:pt x="561975" y="238125"/>
                </a:lnTo>
                <a:lnTo>
                  <a:pt x="561975" y="219075"/>
                </a:lnTo>
                <a:lnTo>
                  <a:pt x="561975" y="209550"/>
                </a:lnTo>
                <a:lnTo>
                  <a:pt x="561975" y="190500"/>
                </a:lnTo>
                <a:lnTo>
                  <a:pt x="552450" y="180975"/>
                </a:lnTo>
                <a:lnTo>
                  <a:pt x="552450" y="161925"/>
                </a:lnTo>
                <a:lnTo>
                  <a:pt x="542925" y="152400"/>
                </a:lnTo>
                <a:lnTo>
                  <a:pt x="533400" y="142875"/>
                </a:lnTo>
                <a:lnTo>
                  <a:pt x="523875" y="123825"/>
                </a:lnTo>
                <a:lnTo>
                  <a:pt x="514350" y="114300"/>
                </a:lnTo>
                <a:lnTo>
                  <a:pt x="504825" y="95250"/>
                </a:lnTo>
                <a:lnTo>
                  <a:pt x="495300" y="85725"/>
                </a:lnTo>
                <a:lnTo>
                  <a:pt x="476250" y="76200"/>
                </a:lnTo>
                <a:lnTo>
                  <a:pt x="466725" y="66675"/>
                </a:lnTo>
                <a:lnTo>
                  <a:pt x="457200" y="57150"/>
                </a:lnTo>
                <a:lnTo>
                  <a:pt x="438150" y="47625"/>
                </a:lnTo>
                <a:lnTo>
                  <a:pt x="419100" y="28575"/>
                </a:lnTo>
                <a:lnTo>
                  <a:pt x="409575" y="28575"/>
                </a:lnTo>
                <a:lnTo>
                  <a:pt x="390525" y="19050"/>
                </a:lnTo>
                <a:lnTo>
                  <a:pt x="361950" y="9525"/>
                </a:lnTo>
                <a:lnTo>
                  <a:pt x="352425" y="9525"/>
                </a:lnTo>
                <a:lnTo>
                  <a:pt x="323850" y="0"/>
                </a:lnTo>
                <a:lnTo>
                  <a:pt x="304800" y="0"/>
                </a:lnTo>
                <a:lnTo>
                  <a:pt x="285750" y="0"/>
                </a:lnTo>
                <a:lnTo>
                  <a:pt x="266700" y="0"/>
                </a:lnTo>
                <a:lnTo>
                  <a:pt x="238125" y="0"/>
                </a:lnTo>
                <a:lnTo>
                  <a:pt x="219075" y="0"/>
                </a:lnTo>
                <a:lnTo>
                  <a:pt x="190500" y="9525"/>
                </a:lnTo>
                <a:lnTo>
                  <a:pt x="161925" y="19050"/>
                </a:lnTo>
                <a:lnTo>
                  <a:pt x="133350" y="38100"/>
                </a:lnTo>
                <a:lnTo>
                  <a:pt x="104775" y="57150"/>
                </a:lnTo>
                <a:lnTo>
                  <a:pt x="76200" y="66675"/>
                </a:lnTo>
                <a:lnTo>
                  <a:pt x="47625" y="104775"/>
                </a:lnTo>
                <a:lnTo>
                  <a:pt x="19050" y="13335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5286375" y="5238750"/>
            <a:ext cx="619126" cy="76201"/>
          </a:xfrm>
          <a:custGeom>
            <a:avLst/>
            <a:gdLst/>
            <a:ahLst/>
            <a:cxnLst/>
            <a:rect l="0" t="0" r="0" b="0"/>
            <a:pathLst>
              <a:path w="619126" h="762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95250" y="76200"/>
                </a:lnTo>
                <a:lnTo>
                  <a:pt x="95250" y="76200"/>
                </a:lnTo>
                <a:lnTo>
                  <a:pt x="104775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76200"/>
                </a:lnTo>
                <a:lnTo>
                  <a:pt x="123825" y="76200"/>
                </a:lnTo>
                <a:lnTo>
                  <a:pt x="123825" y="76200"/>
                </a:lnTo>
                <a:lnTo>
                  <a:pt x="133350" y="76200"/>
                </a:lnTo>
                <a:lnTo>
                  <a:pt x="142875" y="76200"/>
                </a:lnTo>
                <a:lnTo>
                  <a:pt x="142875" y="76200"/>
                </a:lnTo>
                <a:lnTo>
                  <a:pt x="152400" y="76200"/>
                </a:lnTo>
                <a:lnTo>
                  <a:pt x="161925" y="76200"/>
                </a:lnTo>
                <a:lnTo>
                  <a:pt x="161925" y="76200"/>
                </a:lnTo>
                <a:lnTo>
                  <a:pt x="171450" y="66675"/>
                </a:lnTo>
                <a:lnTo>
                  <a:pt x="171450" y="66675"/>
                </a:lnTo>
                <a:lnTo>
                  <a:pt x="180975" y="66675"/>
                </a:lnTo>
                <a:lnTo>
                  <a:pt x="190500" y="6667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09550" y="66675"/>
                </a:lnTo>
                <a:lnTo>
                  <a:pt x="219075" y="66675"/>
                </a:lnTo>
                <a:lnTo>
                  <a:pt x="219075" y="66675"/>
                </a:lnTo>
                <a:lnTo>
                  <a:pt x="228600" y="66675"/>
                </a:lnTo>
                <a:lnTo>
                  <a:pt x="228600" y="66675"/>
                </a:lnTo>
                <a:lnTo>
                  <a:pt x="238125" y="66675"/>
                </a:lnTo>
                <a:lnTo>
                  <a:pt x="238125" y="66675"/>
                </a:lnTo>
                <a:lnTo>
                  <a:pt x="247650" y="66675"/>
                </a:lnTo>
                <a:lnTo>
                  <a:pt x="247650" y="66675"/>
                </a:lnTo>
                <a:lnTo>
                  <a:pt x="257175" y="57150"/>
                </a:lnTo>
                <a:lnTo>
                  <a:pt x="266700" y="57150"/>
                </a:lnTo>
                <a:lnTo>
                  <a:pt x="276225" y="57150"/>
                </a:lnTo>
                <a:lnTo>
                  <a:pt x="276225" y="57150"/>
                </a:lnTo>
                <a:lnTo>
                  <a:pt x="285750" y="57150"/>
                </a:lnTo>
                <a:lnTo>
                  <a:pt x="285750" y="57150"/>
                </a:lnTo>
                <a:lnTo>
                  <a:pt x="295275" y="57150"/>
                </a:lnTo>
                <a:lnTo>
                  <a:pt x="304800" y="57150"/>
                </a:lnTo>
                <a:lnTo>
                  <a:pt x="314325" y="57150"/>
                </a:lnTo>
                <a:lnTo>
                  <a:pt x="314325" y="57150"/>
                </a:lnTo>
                <a:lnTo>
                  <a:pt x="323850" y="57150"/>
                </a:lnTo>
                <a:lnTo>
                  <a:pt x="333375" y="57150"/>
                </a:lnTo>
                <a:lnTo>
                  <a:pt x="333375" y="57150"/>
                </a:lnTo>
                <a:lnTo>
                  <a:pt x="342900" y="57150"/>
                </a:lnTo>
                <a:lnTo>
                  <a:pt x="352425" y="57150"/>
                </a:lnTo>
                <a:lnTo>
                  <a:pt x="352425" y="57150"/>
                </a:lnTo>
                <a:lnTo>
                  <a:pt x="361950" y="57150"/>
                </a:lnTo>
                <a:lnTo>
                  <a:pt x="371475" y="57150"/>
                </a:lnTo>
                <a:lnTo>
                  <a:pt x="371475" y="57150"/>
                </a:lnTo>
                <a:lnTo>
                  <a:pt x="381000" y="57150"/>
                </a:lnTo>
                <a:lnTo>
                  <a:pt x="381000" y="57150"/>
                </a:lnTo>
                <a:lnTo>
                  <a:pt x="390525" y="57150"/>
                </a:lnTo>
                <a:lnTo>
                  <a:pt x="400050" y="57150"/>
                </a:lnTo>
                <a:lnTo>
                  <a:pt x="400050" y="57150"/>
                </a:lnTo>
                <a:lnTo>
                  <a:pt x="409575" y="57150"/>
                </a:lnTo>
                <a:lnTo>
                  <a:pt x="419100" y="57150"/>
                </a:lnTo>
                <a:lnTo>
                  <a:pt x="419100" y="57150"/>
                </a:lnTo>
                <a:lnTo>
                  <a:pt x="428625" y="57150"/>
                </a:lnTo>
                <a:lnTo>
                  <a:pt x="428625" y="57150"/>
                </a:lnTo>
                <a:lnTo>
                  <a:pt x="438150" y="57150"/>
                </a:lnTo>
                <a:lnTo>
                  <a:pt x="447675" y="57150"/>
                </a:lnTo>
                <a:lnTo>
                  <a:pt x="447675" y="57150"/>
                </a:lnTo>
                <a:lnTo>
                  <a:pt x="457200" y="57150"/>
                </a:lnTo>
                <a:lnTo>
                  <a:pt x="466725" y="57150"/>
                </a:lnTo>
                <a:lnTo>
                  <a:pt x="466725" y="57150"/>
                </a:lnTo>
                <a:lnTo>
                  <a:pt x="476250" y="47625"/>
                </a:lnTo>
                <a:lnTo>
                  <a:pt x="485775" y="47625"/>
                </a:lnTo>
                <a:lnTo>
                  <a:pt x="485775" y="47625"/>
                </a:lnTo>
                <a:lnTo>
                  <a:pt x="495300" y="47625"/>
                </a:lnTo>
                <a:lnTo>
                  <a:pt x="495300" y="47625"/>
                </a:lnTo>
                <a:lnTo>
                  <a:pt x="504825" y="47625"/>
                </a:lnTo>
                <a:lnTo>
                  <a:pt x="514350" y="47625"/>
                </a:lnTo>
                <a:lnTo>
                  <a:pt x="523875" y="47625"/>
                </a:lnTo>
                <a:lnTo>
                  <a:pt x="523875" y="47625"/>
                </a:lnTo>
                <a:lnTo>
                  <a:pt x="533400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52450" y="47625"/>
                </a:lnTo>
                <a:lnTo>
                  <a:pt x="552450" y="47625"/>
                </a:lnTo>
                <a:lnTo>
                  <a:pt x="561975" y="47625"/>
                </a:lnTo>
                <a:lnTo>
                  <a:pt x="561975" y="47625"/>
                </a:lnTo>
                <a:lnTo>
                  <a:pt x="571500" y="47625"/>
                </a:lnTo>
                <a:lnTo>
                  <a:pt x="571500" y="47625"/>
                </a:lnTo>
                <a:lnTo>
                  <a:pt x="571500" y="47625"/>
                </a:lnTo>
                <a:lnTo>
                  <a:pt x="581025" y="47625"/>
                </a:lnTo>
                <a:lnTo>
                  <a:pt x="581025" y="47625"/>
                </a:lnTo>
                <a:lnTo>
                  <a:pt x="581025" y="47625"/>
                </a:lnTo>
                <a:lnTo>
                  <a:pt x="590550" y="47625"/>
                </a:lnTo>
                <a:lnTo>
                  <a:pt x="590550" y="47625"/>
                </a:lnTo>
                <a:lnTo>
                  <a:pt x="590550" y="38100"/>
                </a:lnTo>
                <a:lnTo>
                  <a:pt x="600075" y="38100"/>
                </a:lnTo>
                <a:lnTo>
                  <a:pt x="600075" y="38100"/>
                </a:lnTo>
                <a:lnTo>
                  <a:pt x="600075" y="28575"/>
                </a:lnTo>
                <a:lnTo>
                  <a:pt x="609600" y="28575"/>
                </a:lnTo>
                <a:lnTo>
                  <a:pt x="609600" y="19050"/>
                </a:lnTo>
                <a:lnTo>
                  <a:pt x="609600" y="19050"/>
                </a:lnTo>
                <a:lnTo>
                  <a:pt x="609600" y="9525"/>
                </a:lnTo>
                <a:lnTo>
                  <a:pt x="619125" y="9525"/>
                </a:lnTo>
                <a:lnTo>
                  <a:pt x="619125" y="9525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0"/>
                </a:lnTo>
                <a:lnTo>
                  <a:pt x="619125" y="9525"/>
                </a:lnTo>
                <a:lnTo>
                  <a:pt x="619125" y="9525"/>
                </a:lnTo>
                <a:lnTo>
                  <a:pt x="619125" y="19050"/>
                </a:lnTo>
                <a:lnTo>
                  <a:pt x="619125" y="19050"/>
                </a:lnTo>
                <a:lnTo>
                  <a:pt x="619125" y="28575"/>
                </a:lnTo>
                <a:lnTo>
                  <a:pt x="6191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5972175" y="5267325"/>
            <a:ext cx="942976" cy="85726"/>
          </a:xfrm>
          <a:custGeom>
            <a:avLst/>
            <a:gdLst/>
            <a:ahLst/>
            <a:cxnLst/>
            <a:rect l="0" t="0" r="0" b="0"/>
            <a:pathLst>
              <a:path w="942976" h="85726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95250" y="85725"/>
                </a:lnTo>
                <a:lnTo>
                  <a:pt x="95250" y="85725"/>
                </a:lnTo>
                <a:lnTo>
                  <a:pt x="104775" y="85725"/>
                </a:lnTo>
                <a:lnTo>
                  <a:pt x="104775" y="85725"/>
                </a:lnTo>
                <a:lnTo>
                  <a:pt x="114300" y="85725"/>
                </a:lnTo>
                <a:lnTo>
                  <a:pt x="114300" y="85725"/>
                </a:lnTo>
                <a:lnTo>
                  <a:pt x="123825" y="85725"/>
                </a:lnTo>
                <a:lnTo>
                  <a:pt x="123825" y="85725"/>
                </a:lnTo>
                <a:lnTo>
                  <a:pt x="133350" y="85725"/>
                </a:lnTo>
                <a:lnTo>
                  <a:pt x="142875" y="85725"/>
                </a:lnTo>
                <a:lnTo>
                  <a:pt x="142875" y="8572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61925" y="85725"/>
                </a:lnTo>
                <a:lnTo>
                  <a:pt x="161925" y="85725"/>
                </a:lnTo>
                <a:lnTo>
                  <a:pt x="171450" y="85725"/>
                </a:lnTo>
                <a:lnTo>
                  <a:pt x="171450" y="85725"/>
                </a:lnTo>
                <a:lnTo>
                  <a:pt x="180975" y="85725"/>
                </a:lnTo>
                <a:lnTo>
                  <a:pt x="190500" y="85725"/>
                </a:lnTo>
                <a:lnTo>
                  <a:pt x="200025" y="85725"/>
                </a:lnTo>
                <a:lnTo>
                  <a:pt x="200025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19075" y="85725"/>
                </a:lnTo>
                <a:lnTo>
                  <a:pt x="219075" y="85725"/>
                </a:lnTo>
                <a:lnTo>
                  <a:pt x="228600" y="85725"/>
                </a:lnTo>
                <a:lnTo>
                  <a:pt x="238125" y="76200"/>
                </a:lnTo>
                <a:lnTo>
                  <a:pt x="238125" y="76200"/>
                </a:lnTo>
                <a:lnTo>
                  <a:pt x="247650" y="76200"/>
                </a:lnTo>
                <a:lnTo>
                  <a:pt x="257175" y="76200"/>
                </a:lnTo>
                <a:lnTo>
                  <a:pt x="266700" y="76200"/>
                </a:lnTo>
                <a:lnTo>
                  <a:pt x="266700" y="76200"/>
                </a:lnTo>
                <a:lnTo>
                  <a:pt x="276225" y="76200"/>
                </a:lnTo>
                <a:lnTo>
                  <a:pt x="285750" y="76200"/>
                </a:lnTo>
                <a:lnTo>
                  <a:pt x="295275" y="76200"/>
                </a:lnTo>
                <a:lnTo>
                  <a:pt x="295275" y="76200"/>
                </a:lnTo>
                <a:lnTo>
                  <a:pt x="304800" y="76200"/>
                </a:lnTo>
                <a:lnTo>
                  <a:pt x="314325" y="76200"/>
                </a:lnTo>
                <a:lnTo>
                  <a:pt x="314325" y="76200"/>
                </a:lnTo>
                <a:lnTo>
                  <a:pt x="323850" y="76200"/>
                </a:lnTo>
                <a:lnTo>
                  <a:pt x="333375" y="66675"/>
                </a:lnTo>
                <a:lnTo>
                  <a:pt x="333375" y="66675"/>
                </a:lnTo>
                <a:lnTo>
                  <a:pt x="342900" y="66675"/>
                </a:lnTo>
                <a:lnTo>
                  <a:pt x="352425" y="66675"/>
                </a:lnTo>
                <a:lnTo>
                  <a:pt x="352425" y="76200"/>
                </a:lnTo>
                <a:lnTo>
                  <a:pt x="361950" y="76200"/>
                </a:lnTo>
                <a:lnTo>
                  <a:pt x="361950" y="76200"/>
                </a:lnTo>
                <a:lnTo>
                  <a:pt x="371475" y="76200"/>
                </a:lnTo>
                <a:lnTo>
                  <a:pt x="381000" y="76200"/>
                </a:lnTo>
                <a:lnTo>
                  <a:pt x="390525" y="76200"/>
                </a:lnTo>
                <a:lnTo>
                  <a:pt x="390525" y="76200"/>
                </a:lnTo>
                <a:lnTo>
                  <a:pt x="400050" y="76200"/>
                </a:lnTo>
                <a:lnTo>
                  <a:pt x="409575" y="76200"/>
                </a:lnTo>
                <a:lnTo>
                  <a:pt x="409575" y="76200"/>
                </a:lnTo>
                <a:lnTo>
                  <a:pt x="419100" y="76200"/>
                </a:lnTo>
                <a:lnTo>
                  <a:pt x="428625" y="76200"/>
                </a:lnTo>
                <a:lnTo>
                  <a:pt x="428625" y="76200"/>
                </a:lnTo>
                <a:lnTo>
                  <a:pt x="438150" y="76200"/>
                </a:lnTo>
                <a:lnTo>
                  <a:pt x="447675" y="76200"/>
                </a:lnTo>
                <a:lnTo>
                  <a:pt x="457200" y="76200"/>
                </a:lnTo>
                <a:lnTo>
                  <a:pt x="457200" y="76200"/>
                </a:lnTo>
                <a:lnTo>
                  <a:pt x="466725" y="76200"/>
                </a:lnTo>
                <a:lnTo>
                  <a:pt x="476250" y="76200"/>
                </a:lnTo>
                <a:lnTo>
                  <a:pt x="476250" y="76200"/>
                </a:lnTo>
                <a:lnTo>
                  <a:pt x="485775" y="76200"/>
                </a:lnTo>
                <a:lnTo>
                  <a:pt x="495300" y="76200"/>
                </a:lnTo>
                <a:lnTo>
                  <a:pt x="504825" y="76200"/>
                </a:lnTo>
                <a:lnTo>
                  <a:pt x="504825" y="76200"/>
                </a:lnTo>
                <a:lnTo>
                  <a:pt x="514350" y="76200"/>
                </a:lnTo>
                <a:lnTo>
                  <a:pt x="523875" y="76200"/>
                </a:lnTo>
                <a:lnTo>
                  <a:pt x="533400" y="76200"/>
                </a:lnTo>
                <a:lnTo>
                  <a:pt x="542925" y="76200"/>
                </a:lnTo>
                <a:lnTo>
                  <a:pt x="542925" y="76200"/>
                </a:lnTo>
                <a:lnTo>
                  <a:pt x="552450" y="66675"/>
                </a:lnTo>
                <a:lnTo>
                  <a:pt x="561975" y="66675"/>
                </a:lnTo>
                <a:lnTo>
                  <a:pt x="571500" y="66675"/>
                </a:lnTo>
                <a:lnTo>
                  <a:pt x="581025" y="66675"/>
                </a:lnTo>
                <a:lnTo>
                  <a:pt x="581025" y="66675"/>
                </a:lnTo>
                <a:lnTo>
                  <a:pt x="590550" y="66675"/>
                </a:lnTo>
                <a:lnTo>
                  <a:pt x="600075" y="66675"/>
                </a:lnTo>
                <a:lnTo>
                  <a:pt x="600075" y="66675"/>
                </a:lnTo>
                <a:lnTo>
                  <a:pt x="609600" y="66675"/>
                </a:lnTo>
                <a:lnTo>
                  <a:pt x="619125" y="66675"/>
                </a:lnTo>
                <a:lnTo>
                  <a:pt x="628650" y="66675"/>
                </a:lnTo>
                <a:lnTo>
                  <a:pt x="638175" y="66675"/>
                </a:lnTo>
                <a:lnTo>
                  <a:pt x="647700" y="66675"/>
                </a:lnTo>
                <a:lnTo>
                  <a:pt x="647700" y="66675"/>
                </a:lnTo>
                <a:lnTo>
                  <a:pt x="657225" y="66675"/>
                </a:lnTo>
                <a:lnTo>
                  <a:pt x="666750" y="66675"/>
                </a:lnTo>
                <a:lnTo>
                  <a:pt x="666750" y="66675"/>
                </a:lnTo>
                <a:lnTo>
                  <a:pt x="685800" y="66675"/>
                </a:lnTo>
                <a:lnTo>
                  <a:pt x="685800" y="66675"/>
                </a:lnTo>
                <a:lnTo>
                  <a:pt x="695325" y="66675"/>
                </a:lnTo>
                <a:lnTo>
                  <a:pt x="695325" y="66675"/>
                </a:lnTo>
                <a:lnTo>
                  <a:pt x="704850" y="66675"/>
                </a:lnTo>
                <a:lnTo>
                  <a:pt x="714375" y="66675"/>
                </a:lnTo>
                <a:lnTo>
                  <a:pt x="714375" y="66675"/>
                </a:lnTo>
                <a:lnTo>
                  <a:pt x="723900" y="66675"/>
                </a:lnTo>
                <a:lnTo>
                  <a:pt x="733425" y="66675"/>
                </a:lnTo>
                <a:lnTo>
                  <a:pt x="742950" y="66675"/>
                </a:lnTo>
                <a:lnTo>
                  <a:pt x="742950" y="66675"/>
                </a:lnTo>
                <a:lnTo>
                  <a:pt x="752475" y="66675"/>
                </a:lnTo>
                <a:lnTo>
                  <a:pt x="752475" y="66675"/>
                </a:lnTo>
                <a:lnTo>
                  <a:pt x="762000" y="66675"/>
                </a:lnTo>
                <a:lnTo>
                  <a:pt x="771525" y="66675"/>
                </a:lnTo>
                <a:lnTo>
                  <a:pt x="781050" y="66675"/>
                </a:lnTo>
                <a:lnTo>
                  <a:pt x="781050" y="66675"/>
                </a:lnTo>
                <a:lnTo>
                  <a:pt x="790575" y="66675"/>
                </a:lnTo>
                <a:lnTo>
                  <a:pt x="800100" y="66675"/>
                </a:lnTo>
                <a:lnTo>
                  <a:pt x="809625" y="66675"/>
                </a:lnTo>
                <a:lnTo>
                  <a:pt x="809625" y="66675"/>
                </a:lnTo>
                <a:lnTo>
                  <a:pt x="819150" y="66675"/>
                </a:lnTo>
                <a:lnTo>
                  <a:pt x="828675" y="66675"/>
                </a:lnTo>
                <a:lnTo>
                  <a:pt x="828675" y="66675"/>
                </a:lnTo>
                <a:lnTo>
                  <a:pt x="838200" y="66675"/>
                </a:lnTo>
                <a:lnTo>
                  <a:pt x="838200" y="66675"/>
                </a:lnTo>
                <a:lnTo>
                  <a:pt x="847725" y="66675"/>
                </a:lnTo>
                <a:lnTo>
                  <a:pt x="857250" y="66675"/>
                </a:lnTo>
                <a:lnTo>
                  <a:pt x="866775" y="66675"/>
                </a:lnTo>
                <a:lnTo>
                  <a:pt x="866775" y="66675"/>
                </a:lnTo>
                <a:lnTo>
                  <a:pt x="876300" y="66675"/>
                </a:lnTo>
                <a:lnTo>
                  <a:pt x="885825" y="66675"/>
                </a:lnTo>
                <a:lnTo>
                  <a:pt x="885825" y="66675"/>
                </a:lnTo>
                <a:lnTo>
                  <a:pt x="895350" y="66675"/>
                </a:lnTo>
                <a:lnTo>
                  <a:pt x="895350" y="66675"/>
                </a:lnTo>
                <a:lnTo>
                  <a:pt x="904875" y="66675"/>
                </a:lnTo>
                <a:lnTo>
                  <a:pt x="904875" y="66675"/>
                </a:lnTo>
                <a:lnTo>
                  <a:pt x="914400" y="66675"/>
                </a:lnTo>
                <a:lnTo>
                  <a:pt x="914400" y="57150"/>
                </a:lnTo>
                <a:lnTo>
                  <a:pt x="914400" y="57150"/>
                </a:lnTo>
                <a:lnTo>
                  <a:pt x="914400" y="57150"/>
                </a:lnTo>
                <a:lnTo>
                  <a:pt x="923925" y="47625"/>
                </a:lnTo>
                <a:lnTo>
                  <a:pt x="923925" y="47625"/>
                </a:lnTo>
                <a:lnTo>
                  <a:pt x="933450" y="47625"/>
                </a:lnTo>
                <a:lnTo>
                  <a:pt x="933450" y="38100"/>
                </a:lnTo>
                <a:lnTo>
                  <a:pt x="933450" y="38100"/>
                </a:lnTo>
                <a:lnTo>
                  <a:pt x="933450" y="28575"/>
                </a:lnTo>
                <a:lnTo>
                  <a:pt x="933450" y="28575"/>
                </a:lnTo>
                <a:lnTo>
                  <a:pt x="942975" y="19050"/>
                </a:lnTo>
                <a:lnTo>
                  <a:pt x="942975" y="19050"/>
                </a:lnTo>
                <a:lnTo>
                  <a:pt x="942975" y="19050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0"/>
                </a:lnTo>
                <a:lnTo>
                  <a:pt x="942975" y="0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  <a:lnTo>
                  <a:pt x="9429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619625" y="5972175"/>
            <a:ext cx="2676526" cy="381001"/>
          </a:xfrm>
          <a:custGeom>
            <a:avLst/>
            <a:gdLst/>
            <a:ahLst/>
            <a:cxnLst/>
            <a:rect l="0" t="0" r="0" b="0"/>
            <a:pathLst>
              <a:path w="2676526" h="381001">
                <a:moveTo>
                  <a:pt x="28575" y="104775"/>
                </a:moveTo>
                <a:lnTo>
                  <a:pt x="19050" y="114300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9525" y="371475"/>
                </a:lnTo>
                <a:lnTo>
                  <a:pt x="9525" y="371475"/>
                </a:lnTo>
                <a:lnTo>
                  <a:pt x="9525" y="371475"/>
                </a:lnTo>
                <a:lnTo>
                  <a:pt x="9525" y="381000"/>
                </a:lnTo>
                <a:lnTo>
                  <a:pt x="9525" y="381000"/>
                </a:lnTo>
                <a:lnTo>
                  <a:pt x="9525" y="381000"/>
                </a:lnTo>
                <a:lnTo>
                  <a:pt x="19050" y="381000"/>
                </a:lnTo>
                <a:lnTo>
                  <a:pt x="19050" y="381000"/>
                </a:lnTo>
                <a:lnTo>
                  <a:pt x="28575" y="381000"/>
                </a:lnTo>
                <a:lnTo>
                  <a:pt x="28575" y="381000"/>
                </a:lnTo>
                <a:lnTo>
                  <a:pt x="38100" y="381000"/>
                </a:lnTo>
                <a:lnTo>
                  <a:pt x="47625" y="381000"/>
                </a:lnTo>
                <a:lnTo>
                  <a:pt x="47625" y="381000"/>
                </a:lnTo>
                <a:lnTo>
                  <a:pt x="57150" y="381000"/>
                </a:lnTo>
                <a:lnTo>
                  <a:pt x="66675" y="371475"/>
                </a:lnTo>
                <a:lnTo>
                  <a:pt x="76200" y="371475"/>
                </a:lnTo>
                <a:lnTo>
                  <a:pt x="85725" y="371475"/>
                </a:lnTo>
                <a:lnTo>
                  <a:pt x="95250" y="371475"/>
                </a:lnTo>
                <a:lnTo>
                  <a:pt x="104775" y="361950"/>
                </a:lnTo>
                <a:lnTo>
                  <a:pt x="123825" y="361950"/>
                </a:lnTo>
                <a:lnTo>
                  <a:pt x="133350" y="361950"/>
                </a:lnTo>
                <a:lnTo>
                  <a:pt x="142875" y="361950"/>
                </a:lnTo>
                <a:lnTo>
                  <a:pt x="152400" y="361950"/>
                </a:lnTo>
                <a:lnTo>
                  <a:pt x="171450" y="352425"/>
                </a:lnTo>
                <a:lnTo>
                  <a:pt x="180975" y="352425"/>
                </a:lnTo>
                <a:lnTo>
                  <a:pt x="190500" y="352425"/>
                </a:lnTo>
                <a:lnTo>
                  <a:pt x="209550" y="352425"/>
                </a:lnTo>
                <a:lnTo>
                  <a:pt x="219075" y="352425"/>
                </a:lnTo>
                <a:lnTo>
                  <a:pt x="238125" y="352425"/>
                </a:lnTo>
                <a:lnTo>
                  <a:pt x="257175" y="352425"/>
                </a:lnTo>
                <a:lnTo>
                  <a:pt x="276225" y="352425"/>
                </a:lnTo>
                <a:lnTo>
                  <a:pt x="295275" y="352425"/>
                </a:lnTo>
                <a:lnTo>
                  <a:pt x="314325" y="342900"/>
                </a:lnTo>
                <a:lnTo>
                  <a:pt x="333375" y="342900"/>
                </a:lnTo>
                <a:lnTo>
                  <a:pt x="352425" y="342900"/>
                </a:lnTo>
                <a:lnTo>
                  <a:pt x="381000" y="342900"/>
                </a:lnTo>
                <a:lnTo>
                  <a:pt x="390525" y="342900"/>
                </a:lnTo>
                <a:lnTo>
                  <a:pt x="419100" y="342900"/>
                </a:lnTo>
                <a:lnTo>
                  <a:pt x="438150" y="342900"/>
                </a:lnTo>
                <a:lnTo>
                  <a:pt x="466725" y="342900"/>
                </a:lnTo>
                <a:lnTo>
                  <a:pt x="485775" y="342900"/>
                </a:lnTo>
                <a:lnTo>
                  <a:pt x="504825" y="342900"/>
                </a:lnTo>
                <a:lnTo>
                  <a:pt x="533400" y="342900"/>
                </a:lnTo>
                <a:lnTo>
                  <a:pt x="552450" y="342900"/>
                </a:lnTo>
                <a:lnTo>
                  <a:pt x="581025" y="333375"/>
                </a:lnTo>
                <a:lnTo>
                  <a:pt x="609600" y="333375"/>
                </a:lnTo>
                <a:lnTo>
                  <a:pt x="628650" y="333375"/>
                </a:lnTo>
                <a:lnTo>
                  <a:pt x="657225" y="333375"/>
                </a:lnTo>
                <a:lnTo>
                  <a:pt x="685800" y="333375"/>
                </a:lnTo>
                <a:lnTo>
                  <a:pt x="714375" y="333375"/>
                </a:lnTo>
                <a:lnTo>
                  <a:pt x="733425" y="333375"/>
                </a:lnTo>
                <a:lnTo>
                  <a:pt x="762000" y="333375"/>
                </a:lnTo>
                <a:lnTo>
                  <a:pt x="790575" y="333375"/>
                </a:lnTo>
                <a:lnTo>
                  <a:pt x="819150" y="333375"/>
                </a:lnTo>
                <a:lnTo>
                  <a:pt x="847725" y="342900"/>
                </a:lnTo>
                <a:lnTo>
                  <a:pt x="876300" y="342900"/>
                </a:lnTo>
                <a:lnTo>
                  <a:pt x="904875" y="333375"/>
                </a:lnTo>
                <a:lnTo>
                  <a:pt x="942975" y="333375"/>
                </a:lnTo>
                <a:lnTo>
                  <a:pt x="971550" y="333375"/>
                </a:lnTo>
                <a:lnTo>
                  <a:pt x="1000125" y="333375"/>
                </a:lnTo>
                <a:lnTo>
                  <a:pt x="1028700" y="333375"/>
                </a:lnTo>
                <a:lnTo>
                  <a:pt x="1057275" y="333375"/>
                </a:lnTo>
                <a:lnTo>
                  <a:pt x="1085850" y="333375"/>
                </a:lnTo>
                <a:lnTo>
                  <a:pt x="1114425" y="333375"/>
                </a:lnTo>
                <a:lnTo>
                  <a:pt x="1152525" y="333375"/>
                </a:lnTo>
                <a:lnTo>
                  <a:pt x="1181100" y="333375"/>
                </a:lnTo>
                <a:lnTo>
                  <a:pt x="1209675" y="333375"/>
                </a:lnTo>
                <a:lnTo>
                  <a:pt x="1238250" y="333375"/>
                </a:lnTo>
                <a:lnTo>
                  <a:pt x="1276350" y="333375"/>
                </a:lnTo>
                <a:lnTo>
                  <a:pt x="1304925" y="323850"/>
                </a:lnTo>
                <a:lnTo>
                  <a:pt x="1343025" y="333375"/>
                </a:lnTo>
                <a:lnTo>
                  <a:pt x="1371600" y="333375"/>
                </a:lnTo>
                <a:lnTo>
                  <a:pt x="1409700" y="333375"/>
                </a:lnTo>
                <a:lnTo>
                  <a:pt x="1438275" y="333375"/>
                </a:lnTo>
                <a:lnTo>
                  <a:pt x="1476375" y="323850"/>
                </a:lnTo>
                <a:lnTo>
                  <a:pt x="1504950" y="323850"/>
                </a:lnTo>
                <a:lnTo>
                  <a:pt x="1543050" y="323850"/>
                </a:lnTo>
                <a:lnTo>
                  <a:pt x="1571625" y="323850"/>
                </a:lnTo>
                <a:lnTo>
                  <a:pt x="1609725" y="323850"/>
                </a:lnTo>
                <a:lnTo>
                  <a:pt x="1647825" y="323850"/>
                </a:lnTo>
                <a:lnTo>
                  <a:pt x="1676400" y="323850"/>
                </a:lnTo>
                <a:lnTo>
                  <a:pt x="1714500" y="323850"/>
                </a:lnTo>
                <a:lnTo>
                  <a:pt x="1752600" y="323850"/>
                </a:lnTo>
                <a:lnTo>
                  <a:pt x="1781175" y="314325"/>
                </a:lnTo>
                <a:lnTo>
                  <a:pt x="1819275" y="314325"/>
                </a:lnTo>
                <a:lnTo>
                  <a:pt x="1857375" y="314325"/>
                </a:lnTo>
                <a:lnTo>
                  <a:pt x="1885950" y="314325"/>
                </a:lnTo>
                <a:lnTo>
                  <a:pt x="1924050" y="314325"/>
                </a:lnTo>
                <a:lnTo>
                  <a:pt x="1952625" y="314325"/>
                </a:lnTo>
                <a:lnTo>
                  <a:pt x="1990725" y="304800"/>
                </a:lnTo>
                <a:lnTo>
                  <a:pt x="2019300" y="304800"/>
                </a:lnTo>
                <a:lnTo>
                  <a:pt x="2057400" y="304800"/>
                </a:lnTo>
                <a:lnTo>
                  <a:pt x="2085975" y="304800"/>
                </a:lnTo>
                <a:lnTo>
                  <a:pt x="2124075" y="295275"/>
                </a:lnTo>
                <a:lnTo>
                  <a:pt x="2152650" y="295275"/>
                </a:lnTo>
                <a:lnTo>
                  <a:pt x="2190750" y="295275"/>
                </a:lnTo>
                <a:lnTo>
                  <a:pt x="2219325" y="295275"/>
                </a:lnTo>
                <a:lnTo>
                  <a:pt x="2257425" y="285750"/>
                </a:lnTo>
                <a:lnTo>
                  <a:pt x="2286000" y="285750"/>
                </a:lnTo>
                <a:lnTo>
                  <a:pt x="2324100" y="285750"/>
                </a:lnTo>
                <a:lnTo>
                  <a:pt x="2352675" y="285750"/>
                </a:lnTo>
                <a:lnTo>
                  <a:pt x="2381250" y="285750"/>
                </a:lnTo>
                <a:lnTo>
                  <a:pt x="2409825" y="276225"/>
                </a:lnTo>
                <a:lnTo>
                  <a:pt x="2438400" y="276225"/>
                </a:lnTo>
                <a:lnTo>
                  <a:pt x="2466975" y="276225"/>
                </a:lnTo>
                <a:lnTo>
                  <a:pt x="2495550" y="276225"/>
                </a:lnTo>
                <a:lnTo>
                  <a:pt x="2524125" y="276225"/>
                </a:lnTo>
                <a:lnTo>
                  <a:pt x="2552700" y="285750"/>
                </a:lnTo>
                <a:lnTo>
                  <a:pt x="2571750" y="285750"/>
                </a:lnTo>
                <a:lnTo>
                  <a:pt x="2590800" y="285750"/>
                </a:lnTo>
                <a:lnTo>
                  <a:pt x="2609850" y="285750"/>
                </a:lnTo>
                <a:lnTo>
                  <a:pt x="2619375" y="285750"/>
                </a:lnTo>
                <a:lnTo>
                  <a:pt x="2628900" y="285750"/>
                </a:lnTo>
                <a:lnTo>
                  <a:pt x="2638425" y="285750"/>
                </a:lnTo>
                <a:lnTo>
                  <a:pt x="2657475" y="285750"/>
                </a:lnTo>
                <a:lnTo>
                  <a:pt x="2657475" y="285750"/>
                </a:lnTo>
                <a:lnTo>
                  <a:pt x="2667000" y="285750"/>
                </a:lnTo>
                <a:lnTo>
                  <a:pt x="2667000" y="276225"/>
                </a:lnTo>
                <a:lnTo>
                  <a:pt x="2667000" y="266700"/>
                </a:lnTo>
                <a:lnTo>
                  <a:pt x="2667000" y="247650"/>
                </a:lnTo>
                <a:lnTo>
                  <a:pt x="2676525" y="228600"/>
                </a:lnTo>
                <a:lnTo>
                  <a:pt x="2676525" y="209550"/>
                </a:lnTo>
                <a:lnTo>
                  <a:pt x="2676525" y="180975"/>
                </a:lnTo>
                <a:lnTo>
                  <a:pt x="2676525" y="152400"/>
                </a:lnTo>
                <a:lnTo>
                  <a:pt x="2676525" y="123825"/>
                </a:lnTo>
                <a:lnTo>
                  <a:pt x="2676525" y="95250"/>
                </a:lnTo>
                <a:lnTo>
                  <a:pt x="2667000" y="76200"/>
                </a:lnTo>
                <a:lnTo>
                  <a:pt x="2667000" y="47625"/>
                </a:lnTo>
                <a:lnTo>
                  <a:pt x="2667000" y="28575"/>
                </a:lnTo>
                <a:lnTo>
                  <a:pt x="2667000" y="9525"/>
                </a:lnTo>
                <a:lnTo>
                  <a:pt x="2667000" y="0"/>
                </a:lnTo>
                <a:lnTo>
                  <a:pt x="2657475" y="0"/>
                </a:lnTo>
                <a:lnTo>
                  <a:pt x="2657475" y="0"/>
                </a:lnTo>
                <a:lnTo>
                  <a:pt x="2647950" y="0"/>
                </a:lnTo>
                <a:lnTo>
                  <a:pt x="2647950" y="0"/>
                </a:lnTo>
                <a:lnTo>
                  <a:pt x="2647950" y="0"/>
                </a:lnTo>
                <a:lnTo>
                  <a:pt x="2647950" y="0"/>
                </a:lnTo>
                <a:lnTo>
                  <a:pt x="2647950" y="0"/>
                </a:lnTo>
                <a:lnTo>
                  <a:pt x="26479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124450" y="5648325"/>
            <a:ext cx="247651" cy="523876"/>
          </a:xfrm>
          <a:custGeom>
            <a:avLst/>
            <a:gdLst/>
            <a:ahLst/>
            <a:cxnLst/>
            <a:rect l="0" t="0" r="0" b="0"/>
            <a:pathLst>
              <a:path w="247651" h="523876">
                <a:moveTo>
                  <a:pt x="38100" y="200025"/>
                </a:moveTo>
                <a:lnTo>
                  <a:pt x="38100" y="200025"/>
                </a:lnTo>
                <a:lnTo>
                  <a:pt x="28575" y="209550"/>
                </a:lnTo>
                <a:lnTo>
                  <a:pt x="28575" y="228600"/>
                </a:lnTo>
                <a:lnTo>
                  <a:pt x="19050" y="257175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61950"/>
                </a:lnTo>
                <a:lnTo>
                  <a:pt x="9525" y="381000"/>
                </a:lnTo>
                <a:lnTo>
                  <a:pt x="19050" y="409575"/>
                </a:lnTo>
                <a:lnTo>
                  <a:pt x="19050" y="428625"/>
                </a:lnTo>
                <a:lnTo>
                  <a:pt x="19050" y="457200"/>
                </a:lnTo>
                <a:lnTo>
                  <a:pt x="28575" y="466725"/>
                </a:lnTo>
                <a:lnTo>
                  <a:pt x="38100" y="485775"/>
                </a:lnTo>
                <a:lnTo>
                  <a:pt x="47625" y="495300"/>
                </a:lnTo>
                <a:lnTo>
                  <a:pt x="57150" y="504825"/>
                </a:lnTo>
                <a:lnTo>
                  <a:pt x="66675" y="514350"/>
                </a:lnTo>
                <a:lnTo>
                  <a:pt x="76200" y="514350"/>
                </a:lnTo>
                <a:lnTo>
                  <a:pt x="95250" y="523875"/>
                </a:lnTo>
                <a:lnTo>
                  <a:pt x="104775" y="523875"/>
                </a:lnTo>
                <a:lnTo>
                  <a:pt x="114300" y="523875"/>
                </a:lnTo>
                <a:lnTo>
                  <a:pt x="133350" y="514350"/>
                </a:lnTo>
                <a:lnTo>
                  <a:pt x="142875" y="504825"/>
                </a:lnTo>
                <a:lnTo>
                  <a:pt x="152400" y="495300"/>
                </a:lnTo>
                <a:lnTo>
                  <a:pt x="171450" y="485775"/>
                </a:lnTo>
                <a:lnTo>
                  <a:pt x="180975" y="466725"/>
                </a:lnTo>
                <a:lnTo>
                  <a:pt x="200025" y="447675"/>
                </a:lnTo>
                <a:lnTo>
                  <a:pt x="209550" y="419100"/>
                </a:lnTo>
                <a:lnTo>
                  <a:pt x="219075" y="400050"/>
                </a:lnTo>
                <a:lnTo>
                  <a:pt x="228600" y="371475"/>
                </a:lnTo>
                <a:lnTo>
                  <a:pt x="238125" y="342900"/>
                </a:lnTo>
                <a:lnTo>
                  <a:pt x="247650" y="314325"/>
                </a:lnTo>
                <a:lnTo>
                  <a:pt x="247650" y="285750"/>
                </a:lnTo>
                <a:lnTo>
                  <a:pt x="247650" y="257175"/>
                </a:lnTo>
                <a:lnTo>
                  <a:pt x="247650" y="228600"/>
                </a:lnTo>
                <a:lnTo>
                  <a:pt x="247650" y="200025"/>
                </a:lnTo>
                <a:lnTo>
                  <a:pt x="247650" y="171450"/>
                </a:lnTo>
                <a:lnTo>
                  <a:pt x="238125" y="142875"/>
                </a:lnTo>
                <a:lnTo>
                  <a:pt x="238125" y="114300"/>
                </a:lnTo>
                <a:lnTo>
                  <a:pt x="228600" y="95250"/>
                </a:lnTo>
                <a:lnTo>
                  <a:pt x="219075" y="66675"/>
                </a:lnTo>
                <a:lnTo>
                  <a:pt x="209550" y="47625"/>
                </a:lnTo>
                <a:lnTo>
                  <a:pt x="200025" y="28575"/>
                </a:lnTo>
                <a:lnTo>
                  <a:pt x="180975" y="19050"/>
                </a:lnTo>
                <a:lnTo>
                  <a:pt x="171450" y="9525"/>
                </a:lnTo>
                <a:lnTo>
                  <a:pt x="161925" y="0"/>
                </a:lnTo>
                <a:lnTo>
                  <a:pt x="133350" y="0"/>
                </a:lnTo>
                <a:lnTo>
                  <a:pt x="114300" y="9525"/>
                </a:lnTo>
                <a:lnTo>
                  <a:pt x="104775" y="19050"/>
                </a:lnTo>
                <a:lnTo>
                  <a:pt x="76200" y="47625"/>
                </a:lnTo>
                <a:lnTo>
                  <a:pt x="57150" y="76200"/>
                </a:lnTo>
                <a:lnTo>
                  <a:pt x="28575" y="114300"/>
                </a:lnTo>
                <a:lnTo>
                  <a:pt x="19050" y="161925"/>
                </a:lnTo>
                <a:lnTo>
                  <a:pt x="9525" y="20002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524500" y="6010275"/>
            <a:ext cx="123826" cy="76201"/>
          </a:xfrm>
          <a:custGeom>
            <a:avLst/>
            <a:gdLst/>
            <a:ahLst/>
            <a:cxnLst/>
            <a:rect l="0" t="0" r="0" b="0"/>
            <a:pathLst>
              <a:path w="123826" h="76201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47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2" y="14596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Равновесие пара и жидкости. Относительная влажность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2038350" y="3095625"/>
            <a:ext cx="2457451" cy="1790701"/>
          </a:xfrm>
          <a:custGeom>
            <a:avLst/>
            <a:gdLst/>
            <a:ahLst/>
            <a:cxnLst/>
            <a:rect l="0" t="0" r="0" b="0"/>
            <a:pathLst>
              <a:path w="2457451" h="17907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61950"/>
                </a:lnTo>
                <a:lnTo>
                  <a:pt x="0" y="390525"/>
                </a:lnTo>
                <a:lnTo>
                  <a:pt x="0" y="419100"/>
                </a:lnTo>
                <a:lnTo>
                  <a:pt x="0" y="447675"/>
                </a:lnTo>
                <a:lnTo>
                  <a:pt x="0" y="476250"/>
                </a:lnTo>
                <a:lnTo>
                  <a:pt x="0" y="495300"/>
                </a:lnTo>
                <a:lnTo>
                  <a:pt x="0" y="523875"/>
                </a:lnTo>
                <a:lnTo>
                  <a:pt x="0" y="552450"/>
                </a:lnTo>
                <a:lnTo>
                  <a:pt x="0" y="581025"/>
                </a:lnTo>
                <a:lnTo>
                  <a:pt x="0" y="609600"/>
                </a:lnTo>
                <a:lnTo>
                  <a:pt x="0" y="638175"/>
                </a:lnTo>
                <a:lnTo>
                  <a:pt x="0" y="666750"/>
                </a:lnTo>
                <a:lnTo>
                  <a:pt x="9525" y="695325"/>
                </a:lnTo>
                <a:lnTo>
                  <a:pt x="9525" y="723900"/>
                </a:lnTo>
                <a:lnTo>
                  <a:pt x="9525" y="752475"/>
                </a:lnTo>
                <a:lnTo>
                  <a:pt x="9525" y="781050"/>
                </a:lnTo>
                <a:lnTo>
                  <a:pt x="9525" y="809625"/>
                </a:lnTo>
                <a:lnTo>
                  <a:pt x="19050" y="838200"/>
                </a:lnTo>
                <a:lnTo>
                  <a:pt x="19050" y="866775"/>
                </a:lnTo>
                <a:lnTo>
                  <a:pt x="19050" y="895350"/>
                </a:lnTo>
                <a:lnTo>
                  <a:pt x="19050" y="923925"/>
                </a:lnTo>
                <a:lnTo>
                  <a:pt x="28575" y="952500"/>
                </a:lnTo>
                <a:lnTo>
                  <a:pt x="28575" y="981075"/>
                </a:lnTo>
                <a:lnTo>
                  <a:pt x="28575" y="1009650"/>
                </a:lnTo>
                <a:lnTo>
                  <a:pt x="38100" y="1038225"/>
                </a:lnTo>
                <a:lnTo>
                  <a:pt x="38100" y="1057275"/>
                </a:lnTo>
                <a:lnTo>
                  <a:pt x="38100" y="1085850"/>
                </a:lnTo>
                <a:lnTo>
                  <a:pt x="47625" y="1114425"/>
                </a:lnTo>
                <a:lnTo>
                  <a:pt x="47625" y="1143000"/>
                </a:lnTo>
                <a:lnTo>
                  <a:pt x="47625" y="1181100"/>
                </a:lnTo>
                <a:lnTo>
                  <a:pt x="57150" y="1209675"/>
                </a:lnTo>
                <a:lnTo>
                  <a:pt x="57150" y="1238250"/>
                </a:lnTo>
                <a:lnTo>
                  <a:pt x="57150" y="1266825"/>
                </a:lnTo>
                <a:lnTo>
                  <a:pt x="57150" y="1295400"/>
                </a:lnTo>
                <a:lnTo>
                  <a:pt x="57150" y="1323975"/>
                </a:lnTo>
                <a:lnTo>
                  <a:pt x="57150" y="1362075"/>
                </a:lnTo>
                <a:lnTo>
                  <a:pt x="66675" y="1390650"/>
                </a:lnTo>
                <a:lnTo>
                  <a:pt x="66675" y="1419225"/>
                </a:lnTo>
                <a:lnTo>
                  <a:pt x="66675" y="1438275"/>
                </a:lnTo>
                <a:lnTo>
                  <a:pt x="66675" y="1466850"/>
                </a:lnTo>
                <a:lnTo>
                  <a:pt x="66675" y="1495425"/>
                </a:lnTo>
                <a:lnTo>
                  <a:pt x="66675" y="1524000"/>
                </a:lnTo>
                <a:lnTo>
                  <a:pt x="66675" y="1543050"/>
                </a:lnTo>
                <a:lnTo>
                  <a:pt x="66675" y="1571625"/>
                </a:lnTo>
                <a:lnTo>
                  <a:pt x="66675" y="1590675"/>
                </a:lnTo>
                <a:lnTo>
                  <a:pt x="66675" y="1609725"/>
                </a:lnTo>
                <a:lnTo>
                  <a:pt x="66675" y="1628775"/>
                </a:lnTo>
                <a:lnTo>
                  <a:pt x="66675" y="1647825"/>
                </a:lnTo>
                <a:lnTo>
                  <a:pt x="66675" y="1657350"/>
                </a:lnTo>
                <a:lnTo>
                  <a:pt x="66675" y="1676400"/>
                </a:lnTo>
                <a:lnTo>
                  <a:pt x="66675" y="1685925"/>
                </a:lnTo>
                <a:lnTo>
                  <a:pt x="66675" y="1695450"/>
                </a:lnTo>
                <a:lnTo>
                  <a:pt x="76200" y="1695450"/>
                </a:lnTo>
                <a:lnTo>
                  <a:pt x="76200" y="1704975"/>
                </a:lnTo>
                <a:lnTo>
                  <a:pt x="76200" y="1704975"/>
                </a:lnTo>
                <a:lnTo>
                  <a:pt x="76200" y="1714500"/>
                </a:lnTo>
                <a:lnTo>
                  <a:pt x="76200" y="1714500"/>
                </a:lnTo>
                <a:lnTo>
                  <a:pt x="85725" y="1714500"/>
                </a:lnTo>
                <a:lnTo>
                  <a:pt x="85725" y="1714500"/>
                </a:lnTo>
                <a:lnTo>
                  <a:pt x="85725" y="1724025"/>
                </a:lnTo>
                <a:lnTo>
                  <a:pt x="95250" y="1724025"/>
                </a:lnTo>
                <a:lnTo>
                  <a:pt x="95250" y="1724025"/>
                </a:lnTo>
                <a:lnTo>
                  <a:pt x="104775" y="1724025"/>
                </a:lnTo>
                <a:lnTo>
                  <a:pt x="104775" y="1724025"/>
                </a:lnTo>
                <a:lnTo>
                  <a:pt x="114300" y="1724025"/>
                </a:lnTo>
                <a:lnTo>
                  <a:pt x="123825" y="1724025"/>
                </a:lnTo>
                <a:lnTo>
                  <a:pt x="133350" y="1724025"/>
                </a:lnTo>
                <a:lnTo>
                  <a:pt x="133350" y="1724025"/>
                </a:lnTo>
                <a:lnTo>
                  <a:pt x="142875" y="1733550"/>
                </a:lnTo>
                <a:lnTo>
                  <a:pt x="152400" y="1733550"/>
                </a:lnTo>
                <a:lnTo>
                  <a:pt x="171450" y="1733550"/>
                </a:lnTo>
                <a:lnTo>
                  <a:pt x="180975" y="1733550"/>
                </a:lnTo>
                <a:lnTo>
                  <a:pt x="190500" y="1733550"/>
                </a:lnTo>
                <a:lnTo>
                  <a:pt x="200025" y="1733550"/>
                </a:lnTo>
                <a:lnTo>
                  <a:pt x="219075" y="1733550"/>
                </a:lnTo>
                <a:lnTo>
                  <a:pt x="228600" y="1733550"/>
                </a:lnTo>
                <a:lnTo>
                  <a:pt x="247650" y="1733550"/>
                </a:lnTo>
                <a:lnTo>
                  <a:pt x="257175" y="1743075"/>
                </a:lnTo>
                <a:lnTo>
                  <a:pt x="276225" y="1743075"/>
                </a:lnTo>
                <a:lnTo>
                  <a:pt x="295275" y="1743075"/>
                </a:lnTo>
                <a:lnTo>
                  <a:pt x="304800" y="1743075"/>
                </a:lnTo>
                <a:lnTo>
                  <a:pt x="323850" y="1743075"/>
                </a:lnTo>
                <a:lnTo>
                  <a:pt x="342900" y="1743075"/>
                </a:lnTo>
                <a:lnTo>
                  <a:pt x="361950" y="1752600"/>
                </a:lnTo>
                <a:lnTo>
                  <a:pt x="381000" y="1752600"/>
                </a:lnTo>
                <a:lnTo>
                  <a:pt x="400050" y="1752600"/>
                </a:lnTo>
                <a:lnTo>
                  <a:pt x="419100" y="1752600"/>
                </a:lnTo>
                <a:lnTo>
                  <a:pt x="438150" y="1743075"/>
                </a:lnTo>
                <a:lnTo>
                  <a:pt x="457200" y="1752600"/>
                </a:lnTo>
                <a:lnTo>
                  <a:pt x="485775" y="1752600"/>
                </a:lnTo>
                <a:lnTo>
                  <a:pt x="504825" y="1752600"/>
                </a:lnTo>
                <a:lnTo>
                  <a:pt x="523875" y="1752600"/>
                </a:lnTo>
                <a:lnTo>
                  <a:pt x="542925" y="1752600"/>
                </a:lnTo>
                <a:lnTo>
                  <a:pt x="571500" y="1752600"/>
                </a:lnTo>
                <a:lnTo>
                  <a:pt x="590550" y="1752600"/>
                </a:lnTo>
                <a:lnTo>
                  <a:pt x="619125" y="1752600"/>
                </a:lnTo>
                <a:lnTo>
                  <a:pt x="647700" y="1752600"/>
                </a:lnTo>
                <a:lnTo>
                  <a:pt x="666750" y="1752600"/>
                </a:lnTo>
                <a:lnTo>
                  <a:pt x="695325" y="1762125"/>
                </a:lnTo>
                <a:lnTo>
                  <a:pt x="714375" y="1762125"/>
                </a:lnTo>
                <a:lnTo>
                  <a:pt x="742950" y="1762125"/>
                </a:lnTo>
                <a:lnTo>
                  <a:pt x="771525" y="1762125"/>
                </a:lnTo>
                <a:lnTo>
                  <a:pt x="800100" y="1762125"/>
                </a:lnTo>
                <a:lnTo>
                  <a:pt x="819150" y="1762125"/>
                </a:lnTo>
                <a:lnTo>
                  <a:pt x="847725" y="1762125"/>
                </a:lnTo>
                <a:lnTo>
                  <a:pt x="876300" y="1762125"/>
                </a:lnTo>
                <a:lnTo>
                  <a:pt x="895350" y="1762125"/>
                </a:lnTo>
                <a:lnTo>
                  <a:pt x="923925" y="1762125"/>
                </a:lnTo>
                <a:lnTo>
                  <a:pt x="952500" y="1762125"/>
                </a:lnTo>
                <a:lnTo>
                  <a:pt x="981075" y="1762125"/>
                </a:lnTo>
                <a:lnTo>
                  <a:pt x="1009650" y="1762125"/>
                </a:lnTo>
                <a:lnTo>
                  <a:pt x="1038225" y="1762125"/>
                </a:lnTo>
                <a:lnTo>
                  <a:pt x="1057275" y="1762125"/>
                </a:lnTo>
                <a:lnTo>
                  <a:pt x="1095375" y="1762125"/>
                </a:lnTo>
                <a:lnTo>
                  <a:pt x="1114425" y="1762125"/>
                </a:lnTo>
                <a:lnTo>
                  <a:pt x="1152525" y="1762125"/>
                </a:lnTo>
                <a:lnTo>
                  <a:pt x="1171575" y="1762125"/>
                </a:lnTo>
                <a:lnTo>
                  <a:pt x="1200150" y="1762125"/>
                </a:lnTo>
                <a:lnTo>
                  <a:pt x="1228725" y="1762125"/>
                </a:lnTo>
                <a:lnTo>
                  <a:pt x="1257300" y="1762125"/>
                </a:lnTo>
                <a:lnTo>
                  <a:pt x="1285875" y="1762125"/>
                </a:lnTo>
                <a:lnTo>
                  <a:pt x="1323975" y="1762125"/>
                </a:lnTo>
                <a:lnTo>
                  <a:pt x="1343025" y="1762125"/>
                </a:lnTo>
                <a:lnTo>
                  <a:pt x="1381125" y="1762125"/>
                </a:lnTo>
                <a:lnTo>
                  <a:pt x="1409700" y="1762125"/>
                </a:lnTo>
                <a:lnTo>
                  <a:pt x="1438275" y="1762125"/>
                </a:lnTo>
                <a:lnTo>
                  <a:pt x="1466850" y="1762125"/>
                </a:lnTo>
                <a:lnTo>
                  <a:pt x="1495425" y="1762125"/>
                </a:lnTo>
                <a:lnTo>
                  <a:pt x="1533525" y="1762125"/>
                </a:lnTo>
                <a:lnTo>
                  <a:pt x="1562100" y="1762125"/>
                </a:lnTo>
                <a:lnTo>
                  <a:pt x="1590675" y="1762125"/>
                </a:lnTo>
                <a:lnTo>
                  <a:pt x="1619250" y="1771650"/>
                </a:lnTo>
                <a:lnTo>
                  <a:pt x="1657350" y="1771650"/>
                </a:lnTo>
                <a:lnTo>
                  <a:pt x="1676400" y="1771650"/>
                </a:lnTo>
                <a:lnTo>
                  <a:pt x="1714500" y="1771650"/>
                </a:lnTo>
                <a:lnTo>
                  <a:pt x="1743075" y="1771650"/>
                </a:lnTo>
                <a:lnTo>
                  <a:pt x="1771650" y="1771650"/>
                </a:lnTo>
                <a:lnTo>
                  <a:pt x="1809750" y="1771650"/>
                </a:lnTo>
                <a:lnTo>
                  <a:pt x="1838325" y="1771650"/>
                </a:lnTo>
                <a:lnTo>
                  <a:pt x="1866900" y="1771650"/>
                </a:lnTo>
                <a:lnTo>
                  <a:pt x="1895475" y="1771650"/>
                </a:lnTo>
                <a:lnTo>
                  <a:pt x="1924050" y="1771650"/>
                </a:lnTo>
                <a:lnTo>
                  <a:pt x="1952625" y="1771650"/>
                </a:lnTo>
                <a:lnTo>
                  <a:pt x="1981200" y="1771650"/>
                </a:lnTo>
                <a:lnTo>
                  <a:pt x="2009775" y="1771650"/>
                </a:lnTo>
                <a:lnTo>
                  <a:pt x="2038350" y="1771650"/>
                </a:lnTo>
                <a:lnTo>
                  <a:pt x="2066925" y="1771650"/>
                </a:lnTo>
                <a:lnTo>
                  <a:pt x="2095500" y="1771650"/>
                </a:lnTo>
                <a:lnTo>
                  <a:pt x="2124075" y="1771650"/>
                </a:lnTo>
                <a:lnTo>
                  <a:pt x="2152650" y="1771650"/>
                </a:lnTo>
                <a:lnTo>
                  <a:pt x="2181225" y="1771650"/>
                </a:lnTo>
                <a:lnTo>
                  <a:pt x="2209800" y="1771650"/>
                </a:lnTo>
                <a:lnTo>
                  <a:pt x="2238375" y="1771650"/>
                </a:lnTo>
                <a:lnTo>
                  <a:pt x="2266950" y="1771650"/>
                </a:lnTo>
                <a:lnTo>
                  <a:pt x="2286000" y="1771650"/>
                </a:lnTo>
                <a:lnTo>
                  <a:pt x="2314575" y="1781175"/>
                </a:lnTo>
                <a:lnTo>
                  <a:pt x="2333625" y="1781175"/>
                </a:lnTo>
                <a:lnTo>
                  <a:pt x="2352675" y="1781175"/>
                </a:lnTo>
                <a:lnTo>
                  <a:pt x="2371725" y="1781175"/>
                </a:lnTo>
                <a:lnTo>
                  <a:pt x="2390775" y="1781175"/>
                </a:lnTo>
                <a:lnTo>
                  <a:pt x="2409825" y="1781175"/>
                </a:lnTo>
                <a:lnTo>
                  <a:pt x="2419350" y="1790700"/>
                </a:lnTo>
                <a:lnTo>
                  <a:pt x="2428875" y="1790700"/>
                </a:lnTo>
                <a:lnTo>
                  <a:pt x="2438400" y="1790700"/>
                </a:lnTo>
                <a:lnTo>
                  <a:pt x="2438400" y="1790700"/>
                </a:lnTo>
                <a:lnTo>
                  <a:pt x="2447925" y="1790700"/>
                </a:lnTo>
                <a:lnTo>
                  <a:pt x="2447925" y="1790700"/>
                </a:lnTo>
                <a:lnTo>
                  <a:pt x="2457450" y="1790700"/>
                </a:lnTo>
                <a:lnTo>
                  <a:pt x="2457450" y="1790700"/>
                </a:lnTo>
                <a:lnTo>
                  <a:pt x="2457450" y="1790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429125" y="2943225"/>
            <a:ext cx="76201" cy="1924051"/>
          </a:xfrm>
          <a:custGeom>
            <a:avLst/>
            <a:gdLst/>
            <a:ahLst/>
            <a:cxnLst/>
            <a:rect l="0" t="0" r="0" b="0"/>
            <a:pathLst>
              <a:path w="76201" h="19240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52425"/>
                </a:lnTo>
                <a:lnTo>
                  <a:pt x="0" y="381000"/>
                </a:lnTo>
                <a:lnTo>
                  <a:pt x="0" y="400050"/>
                </a:lnTo>
                <a:lnTo>
                  <a:pt x="0" y="428625"/>
                </a:lnTo>
                <a:lnTo>
                  <a:pt x="0" y="447675"/>
                </a:lnTo>
                <a:lnTo>
                  <a:pt x="0" y="476250"/>
                </a:lnTo>
                <a:lnTo>
                  <a:pt x="0" y="495300"/>
                </a:lnTo>
                <a:lnTo>
                  <a:pt x="0" y="523875"/>
                </a:lnTo>
                <a:lnTo>
                  <a:pt x="9525" y="552450"/>
                </a:lnTo>
                <a:lnTo>
                  <a:pt x="9525" y="571500"/>
                </a:lnTo>
                <a:lnTo>
                  <a:pt x="9525" y="600075"/>
                </a:lnTo>
                <a:lnTo>
                  <a:pt x="9525" y="619125"/>
                </a:lnTo>
                <a:lnTo>
                  <a:pt x="9525" y="647700"/>
                </a:lnTo>
                <a:lnTo>
                  <a:pt x="9525" y="676275"/>
                </a:lnTo>
                <a:lnTo>
                  <a:pt x="9525" y="704850"/>
                </a:lnTo>
                <a:lnTo>
                  <a:pt x="9525" y="733425"/>
                </a:lnTo>
                <a:lnTo>
                  <a:pt x="9525" y="752475"/>
                </a:lnTo>
                <a:lnTo>
                  <a:pt x="9525" y="781050"/>
                </a:lnTo>
                <a:lnTo>
                  <a:pt x="9525" y="809625"/>
                </a:lnTo>
                <a:lnTo>
                  <a:pt x="9525" y="838200"/>
                </a:lnTo>
                <a:lnTo>
                  <a:pt x="9525" y="866775"/>
                </a:lnTo>
                <a:lnTo>
                  <a:pt x="9525" y="885825"/>
                </a:lnTo>
                <a:lnTo>
                  <a:pt x="9525" y="914400"/>
                </a:lnTo>
                <a:lnTo>
                  <a:pt x="9525" y="942975"/>
                </a:lnTo>
                <a:lnTo>
                  <a:pt x="9525" y="962025"/>
                </a:lnTo>
                <a:lnTo>
                  <a:pt x="9525" y="990600"/>
                </a:lnTo>
                <a:lnTo>
                  <a:pt x="0" y="1019175"/>
                </a:lnTo>
                <a:lnTo>
                  <a:pt x="0" y="1038225"/>
                </a:lnTo>
                <a:lnTo>
                  <a:pt x="9525" y="1066800"/>
                </a:lnTo>
                <a:lnTo>
                  <a:pt x="9525" y="1095375"/>
                </a:lnTo>
                <a:lnTo>
                  <a:pt x="9525" y="1114425"/>
                </a:lnTo>
                <a:lnTo>
                  <a:pt x="9525" y="1143000"/>
                </a:lnTo>
                <a:lnTo>
                  <a:pt x="9525" y="1162050"/>
                </a:lnTo>
                <a:lnTo>
                  <a:pt x="9525" y="1190625"/>
                </a:lnTo>
                <a:lnTo>
                  <a:pt x="9525" y="1219200"/>
                </a:lnTo>
                <a:lnTo>
                  <a:pt x="9525" y="1238250"/>
                </a:lnTo>
                <a:lnTo>
                  <a:pt x="9525" y="1257300"/>
                </a:lnTo>
                <a:lnTo>
                  <a:pt x="9525" y="1285875"/>
                </a:lnTo>
                <a:lnTo>
                  <a:pt x="9525" y="1304925"/>
                </a:lnTo>
                <a:lnTo>
                  <a:pt x="19050" y="1333500"/>
                </a:lnTo>
                <a:lnTo>
                  <a:pt x="19050" y="1352550"/>
                </a:lnTo>
                <a:lnTo>
                  <a:pt x="19050" y="1371600"/>
                </a:lnTo>
                <a:lnTo>
                  <a:pt x="19050" y="1400175"/>
                </a:lnTo>
                <a:lnTo>
                  <a:pt x="28575" y="1419225"/>
                </a:lnTo>
                <a:lnTo>
                  <a:pt x="28575" y="1438275"/>
                </a:lnTo>
                <a:lnTo>
                  <a:pt x="28575" y="1457325"/>
                </a:lnTo>
                <a:lnTo>
                  <a:pt x="28575" y="1476375"/>
                </a:lnTo>
                <a:lnTo>
                  <a:pt x="38100" y="1495425"/>
                </a:lnTo>
                <a:lnTo>
                  <a:pt x="38100" y="1514475"/>
                </a:lnTo>
                <a:lnTo>
                  <a:pt x="38100" y="1543050"/>
                </a:lnTo>
                <a:lnTo>
                  <a:pt x="47625" y="1562100"/>
                </a:lnTo>
                <a:lnTo>
                  <a:pt x="47625" y="1581150"/>
                </a:lnTo>
                <a:lnTo>
                  <a:pt x="47625" y="1600200"/>
                </a:lnTo>
                <a:lnTo>
                  <a:pt x="47625" y="1619250"/>
                </a:lnTo>
                <a:lnTo>
                  <a:pt x="57150" y="1638300"/>
                </a:lnTo>
                <a:lnTo>
                  <a:pt x="57150" y="1657350"/>
                </a:lnTo>
                <a:lnTo>
                  <a:pt x="57150" y="1676400"/>
                </a:lnTo>
                <a:lnTo>
                  <a:pt x="57150" y="1695450"/>
                </a:lnTo>
                <a:lnTo>
                  <a:pt x="57150" y="1714500"/>
                </a:lnTo>
                <a:lnTo>
                  <a:pt x="57150" y="1733550"/>
                </a:lnTo>
                <a:lnTo>
                  <a:pt x="66675" y="1752600"/>
                </a:lnTo>
                <a:lnTo>
                  <a:pt x="66675" y="1781175"/>
                </a:lnTo>
                <a:lnTo>
                  <a:pt x="66675" y="1800225"/>
                </a:lnTo>
                <a:lnTo>
                  <a:pt x="66675" y="1819275"/>
                </a:lnTo>
                <a:lnTo>
                  <a:pt x="66675" y="1828800"/>
                </a:lnTo>
                <a:lnTo>
                  <a:pt x="66675" y="1847850"/>
                </a:lnTo>
                <a:lnTo>
                  <a:pt x="76200" y="1857375"/>
                </a:lnTo>
                <a:lnTo>
                  <a:pt x="76200" y="1876425"/>
                </a:lnTo>
                <a:lnTo>
                  <a:pt x="76200" y="1885950"/>
                </a:lnTo>
                <a:lnTo>
                  <a:pt x="76200" y="1895475"/>
                </a:lnTo>
                <a:lnTo>
                  <a:pt x="76200" y="1905000"/>
                </a:lnTo>
                <a:lnTo>
                  <a:pt x="76200" y="1914525"/>
                </a:lnTo>
                <a:lnTo>
                  <a:pt x="76200" y="1914525"/>
                </a:lnTo>
                <a:lnTo>
                  <a:pt x="76200" y="1924050"/>
                </a:lnTo>
                <a:lnTo>
                  <a:pt x="76200" y="1924050"/>
                </a:lnTo>
                <a:lnTo>
                  <a:pt x="76200" y="1924050"/>
                </a:lnTo>
                <a:lnTo>
                  <a:pt x="76200" y="1924050"/>
                </a:lnTo>
                <a:lnTo>
                  <a:pt x="76200" y="1914525"/>
                </a:lnTo>
                <a:lnTo>
                  <a:pt x="76200" y="1914525"/>
                </a:lnTo>
                <a:lnTo>
                  <a:pt x="76200" y="1914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57400" y="2895600"/>
            <a:ext cx="2457451" cy="142876"/>
          </a:xfrm>
          <a:custGeom>
            <a:avLst/>
            <a:gdLst/>
            <a:ahLst/>
            <a:cxnLst/>
            <a:rect l="0" t="0" r="0" b="0"/>
            <a:pathLst>
              <a:path w="2457451" h="142876">
                <a:moveTo>
                  <a:pt x="28575" y="133350"/>
                </a:moveTo>
                <a:lnTo>
                  <a:pt x="28575" y="133350"/>
                </a:lnTo>
                <a:lnTo>
                  <a:pt x="2857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33350"/>
                </a:lnTo>
                <a:lnTo>
                  <a:pt x="19050" y="133350"/>
                </a:lnTo>
                <a:lnTo>
                  <a:pt x="9525" y="133350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04775"/>
                </a:ln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76200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76200" y="66675"/>
                </a:lnTo>
                <a:lnTo>
                  <a:pt x="85725" y="66675"/>
                </a:lnTo>
                <a:lnTo>
                  <a:pt x="95250" y="6667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33350" y="66675"/>
                </a:lnTo>
                <a:lnTo>
                  <a:pt x="142875" y="66675"/>
                </a:lnTo>
                <a:lnTo>
                  <a:pt x="161925" y="66675"/>
                </a:lnTo>
                <a:lnTo>
                  <a:pt x="171450" y="6667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19075" y="66675"/>
                </a:lnTo>
                <a:lnTo>
                  <a:pt x="238125" y="66675"/>
                </a:lnTo>
                <a:lnTo>
                  <a:pt x="247650" y="66675"/>
                </a:lnTo>
                <a:lnTo>
                  <a:pt x="266700" y="66675"/>
                </a:lnTo>
                <a:lnTo>
                  <a:pt x="285750" y="66675"/>
                </a:lnTo>
                <a:lnTo>
                  <a:pt x="304800" y="66675"/>
                </a:lnTo>
                <a:lnTo>
                  <a:pt x="323850" y="66675"/>
                </a:lnTo>
                <a:lnTo>
                  <a:pt x="342900" y="66675"/>
                </a:lnTo>
                <a:lnTo>
                  <a:pt x="361950" y="66675"/>
                </a:lnTo>
                <a:lnTo>
                  <a:pt x="381000" y="66675"/>
                </a:lnTo>
                <a:lnTo>
                  <a:pt x="400050" y="66675"/>
                </a:lnTo>
                <a:lnTo>
                  <a:pt x="419100" y="66675"/>
                </a:lnTo>
                <a:lnTo>
                  <a:pt x="447675" y="66675"/>
                </a:lnTo>
                <a:lnTo>
                  <a:pt x="466725" y="57150"/>
                </a:lnTo>
                <a:lnTo>
                  <a:pt x="485775" y="57150"/>
                </a:lnTo>
                <a:lnTo>
                  <a:pt x="514350" y="57150"/>
                </a:lnTo>
                <a:lnTo>
                  <a:pt x="533400" y="57150"/>
                </a:lnTo>
                <a:lnTo>
                  <a:pt x="561975" y="57150"/>
                </a:lnTo>
                <a:lnTo>
                  <a:pt x="581025" y="47625"/>
                </a:lnTo>
                <a:lnTo>
                  <a:pt x="609600" y="47625"/>
                </a:lnTo>
                <a:lnTo>
                  <a:pt x="628650" y="47625"/>
                </a:lnTo>
                <a:lnTo>
                  <a:pt x="657225" y="47625"/>
                </a:lnTo>
                <a:lnTo>
                  <a:pt x="666750" y="47625"/>
                </a:lnTo>
                <a:lnTo>
                  <a:pt x="695325" y="47625"/>
                </a:lnTo>
                <a:lnTo>
                  <a:pt x="714375" y="47625"/>
                </a:lnTo>
                <a:lnTo>
                  <a:pt x="742950" y="47625"/>
                </a:lnTo>
                <a:lnTo>
                  <a:pt x="771525" y="47625"/>
                </a:lnTo>
                <a:lnTo>
                  <a:pt x="790575" y="38100"/>
                </a:lnTo>
                <a:lnTo>
                  <a:pt x="819150" y="38100"/>
                </a:lnTo>
                <a:lnTo>
                  <a:pt x="838200" y="38100"/>
                </a:lnTo>
                <a:lnTo>
                  <a:pt x="866775" y="38100"/>
                </a:lnTo>
                <a:lnTo>
                  <a:pt x="885825" y="38100"/>
                </a:lnTo>
                <a:lnTo>
                  <a:pt x="914400" y="38100"/>
                </a:lnTo>
                <a:lnTo>
                  <a:pt x="942975" y="38100"/>
                </a:lnTo>
                <a:lnTo>
                  <a:pt x="962025" y="38100"/>
                </a:lnTo>
                <a:lnTo>
                  <a:pt x="990600" y="38100"/>
                </a:lnTo>
                <a:lnTo>
                  <a:pt x="1009650" y="38100"/>
                </a:lnTo>
                <a:lnTo>
                  <a:pt x="1038225" y="38100"/>
                </a:lnTo>
                <a:lnTo>
                  <a:pt x="1057275" y="38100"/>
                </a:lnTo>
                <a:lnTo>
                  <a:pt x="1085850" y="38100"/>
                </a:lnTo>
                <a:lnTo>
                  <a:pt x="1114425" y="38100"/>
                </a:lnTo>
                <a:lnTo>
                  <a:pt x="1133475" y="38100"/>
                </a:lnTo>
                <a:lnTo>
                  <a:pt x="1162050" y="38100"/>
                </a:lnTo>
                <a:lnTo>
                  <a:pt x="1181100" y="38100"/>
                </a:lnTo>
                <a:lnTo>
                  <a:pt x="1209675" y="38100"/>
                </a:lnTo>
                <a:lnTo>
                  <a:pt x="1228725" y="38100"/>
                </a:lnTo>
                <a:lnTo>
                  <a:pt x="1257300" y="38100"/>
                </a:lnTo>
                <a:lnTo>
                  <a:pt x="1276350" y="28575"/>
                </a:lnTo>
                <a:lnTo>
                  <a:pt x="1304925" y="28575"/>
                </a:lnTo>
                <a:lnTo>
                  <a:pt x="1333500" y="28575"/>
                </a:lnTo>
                <a:lnTo>
                  <a:pt x="1352550" y="28575"/>
                </a:lnTo>
                <a:lnTo>
                  <a:pt x="1381125" y="28575"/>
                </a:lnTo>
                <a:lnTo>
                  <a:pt x="1400175" y="28575"/>
                </a:lnTo>
                <a:lnTo>
                  <a:pt x="1428750" y="28575"/>
                </a:lnTo>
                <a:lnTo>
                  <a:pt x="1447800" y="19050"/>
                </a:lnTo>
                <a:lnTo>
                  <a:pt x="1476375" y="19050"/>
                </a:lnTo>
                <a:lnTo>
                  <a:pt x="1495425" y="19050"/>
                </a:lnTo>
                <a:lnTo>
                  <a:pt x="1524000" y="19050"/>
                </a:lnTo>
                <a:lnTo>
                  <a:pt x="1543050" y="19050"/>
                </a:lnTo>
                <a:lnTo>
                  <a:pt x="1571625" y="19050"/>
                </a:lnTo>
                <a:lnTo>
                  <a:pt x="1600200" y="9525"/>
                </a:lnTo>
                <a:lnTo>
                  <a:pt x="1619250" y="9525"/>
                </a:lnTo>
                <a:lnTo>
                  <a:pt x="1647825" y="9525"/>
                </a:lnTo>
                <a:lnTo>
                  <a:pt x="1666875" y="9525"/>
                </a:lnTo>
                <a:lnTo>
                  <a:pt x="1685925" y="9525"/>
                </a:lnTo>
                <a:lnTo>
                  <a:pt x="1704975" y="9525"/>
                </a:lnTo>
                <a:lnTo>
                  <a:pt x="1733550" y="9525"/>
                </a:lnTo>
                <a:lnTo>
                  <a:pt x="1752600" y="9525"/>
                </a:lnTo>
                <a:lnTo>
                  <a:pt x="1771650" y="9525"/>
                </a:lnTo>
                <a:lnTo>
                  <a:pt x="1800225" y="9525"/>
                </a:lnTo>
                <a:lnTo>
                  <a:pt x="1809750" y="9525"/>
                </a:lnTo>
                <a:lnTo>
                  <a:pt x="1838325" y="9525"/>
                </a:lnTo>
                <a:lnTo>
                  <a:pt x="1857375" y="9525"/>
                </a:lnTo>
                <a:lnTo>
                  <a:pt x="1876425" y="9525"/>
                </a:lnTo>
                <a:lnTo>
                  <a:pt x="1895475" y="9525"/>
                </a:lnTo>
                <a:lnTo>
                  <a:pt x="1914525" y="9525"/>
                </a:lnTo>
                <a:lnTo>
                  <a:pt x="1943100" y="9525"/>
                </a:lnTo>
                <a:lnTo>
                  <a:pt x="1952625" y="9525"/>
                </a:lnTo>
                <a:lnTo>
                  <a:pt x="1981200" y="0"/>
                </a:lnTo>
                <a:lnTo>
                  <a:pt x="1990725" y="0"/>
                </a:lnTo>
                <a:lnTo>
                  <a:pt x="2009775" y="0"/>
                </a:lnTo>
                <a:lnTo>
                  <a:pt x="2038350" y="0"/>
                </a:lnTo>
                <a:lnTo>
                  <a:pt x="2047875" y="0"/>
                </a:lnTo>
                <a:lnTo>
                  <a:pt x="2066925" y="0"/>
                </a:lnTo>
                <a:lnTo>
                  <a:pt x="2085975" y="0"/>
                </a:lnTo>
                <a:lnTo>
                  <a:pt x="2105025" y="0"/>
                </a:lnTo>
                <a:lnTo>
                  <a:pt x="2124075" y="0"/>
                </a:lnTo>
                <a:lnTo>
                  <a:pt x="2133600" y="0"/>
                </a:lnTo>
                <a:lnTo>
                  <a:pt x="2152650" y="0"/>
                </a:lnTo>
                <a:lnTo>
                  <a:pt x="2171700" y="0"/>
                </a:lnTo>
                <a:lnTo>
                  <a:pt x="2190750" y="0"/>
                </a:lnTo>
                <a:lnTo>
                  <a:pt x="2209800" y="0"/>
                </a:lnTo>
                <a:lnTo>
                  <a:pt x="2228850" y="9525"/>
                </a:lnTo>
                <a:lnTo>
                  <a:pt x="2238375" y="9525"/>
                </a:lnTo>
                <a:lnTo>
                  <a:pt x="2257425" y="9525"/>
                </a:lnTo>
                <a:lnTo>
                  <a:pt x="2276475" y="9525"/>
                </a:lnTo>
                <a:lnTo>
                  <a:pt x="2286000" y="9525"/>
                </a:lnTo>
                <a:lnTo>
                  <a:pt x="2305050" y="9525"/>
                </a:lnTo>
                <a:lnTo>
                  <a:pt x="2314575" y="9525"/>
                </a:lnTo>
                <a:lnTo>
                  <a:pt x="2333625" y="9525"/>
                </a:lnTo>
                <a:lnTo>
                  <a:pt x="2343150" y="9525"/>
                </a:lnTo>
                <a:lnTo>
                  <a:pt x="2362200" y="9525"/>
                </a:lnTo>
                <a:lnTo>
                  <a:pt x="2371725" y="9525"/>
                </a:lnTo>
                <a:lnTo>
                  <a:pt x="2390775" y="9525"/>
                </a:lnTo>
                <a:lnTo>
                  <a:pt x="2400300" y="9525"/>
                </a:lnTo>
                <a:lnTo>
                  <a:pt x="2409825" y="9525"/>
                </a:lnTo>
                <a:lnTo>
                  <a:pt x="2419350" y="9525"/>
                </a:lnTo>
                <a:lnTo>
                  <a:pt x="2428875" y="9525"/>
                </a:lnTo>
                <a:lnTo>
                  <a:pt x="2438400" y="9525"/>
                </a:lnTo>
                <a:lnTo>
                  <a:pt x="2447925" y="9525"/>
                </a:lnTo>
                <a:lnTo>
                  <a:pt x="2447925" y="9525"/>
                </a:lnTo>
                <a:lnTo>
                  <a:pt x="2447925" y="9525"/>
                </a:lnTo>
                <a:lnTo>
                  <a:pt x="2447925" y="19050"/>
                </a:lnTo>
                <a:lnTo>
                  <a:pt x="2457450" y="19050"/>
                </a:lnTo>
                <a:lnTo>
                  <a:pt x="2457450" y="19050"/>
                </a:lnTo>
                <a:lnTo>
                  <a:pt x="2457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152650" y="4514850"/>
            <a:ext cx="2295526" cy="66676"/>
          </a:xfrm>
          <a:custGeom>
            <a:avLst/>
            <a:gdLst/>
            <a:ahLst/>
            <a:cxnLst/>
            <a:rect l="0" t="0" r="0" b="0"/>
            <a:pathLst>
              <a:path w="2295526" h="666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28600" y="38100"/>
                </a:lnTo>
                <a:lnTo>
                  <a:pt x="247650" y="38100"/>
                </a:lnTo>
                <a:lnTo>
                  <a:pt x="266700" y="47625"/>
                </a:lnTo>
                <a:lnTo>
                  <a:pt x="276225" y="47625"/>
                </a:lnTo>
                <a:lnTo>
                  <a:pt x="295275" y="47625"/>
                </a:lnTo>
                <a:lnTo>
                  <a:pt x="314325" y="47625"/>
                </a:lnTo>
                <a:lnTo>
                  <a:pt x="323850" y="47625"/>
                </a:lnTo>
                <a:lnTo>
                  <a:pt x="342900" y="57150"/>
                </a:lnTo>
                <a:lnTo>
                  <a:pt x="361950" y="57150"/>
                </a:lnTo>
                <a:lnTo>
                  <a:pt x="371475" y="57150"/>
                </a:lnTo>
                <a:lnTo>
                  <a:pt x="390525" y="57150"/>
                </a:lnTo>
                <a:lnTo>
                  <a:pt x="409575" y="57150"/>
                </a:lnTo>
                <a:lnTo>
                  <a:pt x="428625" y="57150"/>
                </a:lnTo>
                <a:lnTo>
                  <a:pt x="447675" y="57150"/>
                </a:lnTo>
                <a:lnTo>
                  <a:pt x="466725" y="57150"/>
                </a:lnTo>
                <a:lnTo>
                  <a:pt x="485775" y="57150"/>
                </a:lnTo>
                <a:lnTo>
                  <a:pt x="504825" y="57150"/>
                </a:lnTo>
                <a:lnTo>
                  <a:pt x="514350" y="66675"/>
                </a:lnTo>
                <a:lnTo>
                  <a:pt x="542925" y="66675"/>
                </a:lnTo>
                <a:lnTo>
                  <a:pt x="561975" y="66675"/>
                </a:lnTo>
                <a:lnTo>
                  <a:pt x="571500" y="66675"/>
                </a:lnTo>
                <a:lnTo>
                  <a:pt x="600075" y="66675"/>
                </a:lnTo>
                <a:lnTo>
                  <a:pt x="619125" y="66675"/>
                </a:lnTo>
                <a:lnTo>
                  <a:pt x="638175" y="66675"/>
                </a:lnTo>
                <a:lnTo>
                  <a:pt x="657225" y="57150"/>
                </a:lnTo>
                <a:lnTo>
                  <a:pt x="676275" y="57150"/>
                </a:lnTo>
                <a:lnTo>
                  <a:pt x="704850" y="57150"/>
                </a:lnTo>
                <a:lnTo>
                  <a:pt x="714375" y="57150"/>
                </a:lnTo>
                <a:lnTo>
                  <a:pt x="742950" y="57150"/>
                </a:lnTo>
                <a:lnTo>
                  <a:pt x="762000" y="57150"/>
                </a:lnTo>
                <a:lnTo>
                  <a:pt x="781050" y="57150"/>
                </a:lnTo>
                <a:lnTo>
                  <a:pt x="800100" y="57150"/>
                </a:lnTo>
                <a:lnTo>
                  <a:pt x="828675" y="57150"/>
                </a:lnTo>
                <a:lnTo>
                  <a:pt x="847725" y="47625"/>
                </a:lnTo>
                <a:lnTo>
                  <a:pt x="876300" y="47625"/>
                </a:lnTo>
                <a:lnTo>
                  <a:pt x="895350" y="47625"/>
                </a:lnTo>
                <a:lnTo>
                  <a:pt x="914400" y="47625"/>
                </a:lnTo>
                <a:lnTo>
                  <a:pt x="942975" y="47625"/>
                </a:lnTo>
                <a:lnTo>
                  <a:pt x="962025" y="47625"/>
                </a:lnTo>
                <a:lnTo>
                  <a:pt x="990600" y="47625"/>
                </a:lnTo>
                <a:lnTo>
                  <a:pt x="1009650" y="38100"/>
                </a:lnTo>
                <a:lnTo>
                  <a:pt x="1028700" y="38100"/>
                </a:lnTo>
                <a:lnTo>
                  <a:pt x="1057275" y="38100"/>
                </a:lnTo>
                <a:lnTo>
                  <a:pt x="1076325" y="38100"/>
                </a:lnTo>
                <a:lnTo>
                  <a:pt x="1095375" y="38100"/>
                </a:lnTo>
                <a:lnTo>
                  <a:pt x="1123950" y="38100"/>
                </a:lnTo>
                <a:lnTo>
                  <a:pt x="1143000" y="38100"/>
                </a:lnTo>
                <a:lnTo>
                  <a:pt x="1171575" y="38100"/>
                </a:lnTo>
                <a:lnTo>
                  <a:pt x="1190625" y="28575"/>
                </a:lnTo>
                <a:lnTo>
                  <a:pt x="1219200" y="28575"/>
                </a:lnTo>
                <a:lnTo>
                  <a:pt x="1238250" y="28575"/>
                </a:lnTo>
                <a:lnTo>
                  <a:pt x="1257300" y="28575"/>
                </a:lnTo>
                <a:lnTo>
                  <a:pt x="1285875" y="28575"/>
                </a:lnTo>
                <a:lnTo>
                  <a:pt x="1304925" y="28575"/>
                </a:lnTo>
                <a:lnTo>
                  <a:pt x="1333500" y="28575"/>
                </a:lnTo>
                <a:lnTo>
                  <a:pt x="1352550" y="28575"/>
                </a:lnTo>
                <a:lnTo>
                  <a:pt x="1371600" y="28575"/>
                </a:lnTo>
                <a:lnTo>
                  <a:pt x="1400175" y="28575"/>
                </a:lnTo>
                <a:lnTo>
                  <a:pt x="1419225" y="28575"/>
                </a:lnTo>
                <a:lnTo>
                  <a:pt x="1447800" y="38100"/>
                </a:lnTo>
                <a:lnTo>
                  <a:pt x="1466850" y="38100"/>
                </a:lnTo>
                <a:lnTo>
                  <a:pt x="1485900" y="38100"/>
                </a:lnTo>
                <a:lnTo>
                  <a:pt x="1514475" y="28575"/>
                </a:lnTo>
                <a:lnTo>
                  <a:pt x="1533525" y="28575"/>
                </a:lnTo>
                <a:lnTo>
                  <a:pt x="1562100" y="28575"/>
                </a:lnTo>
                <a:lnTo>
                  <a:pt x="1581150" y="28575"/>
                </a:lnTo>
                <a:lnTo>
                  <a:pt x="1609725" y="28575"/>
                </a:lnTo>
                <a:lnTo>
                  <a:pt x="1628775" y="28575"/>
                </a:lnTo>
                <a:lnTo>
                  <a:pt x="1657350" y="28575"/>
                </a:lnTo>
                <a:lnTo>
                  <a:pt x="1676400" y="28575"/>
                </a:lnTo>
                <a:lnTo>
                  <a:pt x="1704975" y="28575"/>
                </a:lnTo>
                <a:lnTo>
                  <a:pt x="1724025" y="28575"/>
                </a:lnTo>
                <a:lnTo>
                  <a:pt x="1752600" y="28575"/>
                </a:lnTo>
                <a:lnTo>
                  <a:pt x="1771650" y="38100"/>
                </a:lnTo>
                <a:lnTo>
                  <a:pt x="1800225" y="38100"/>
                </a:lnTo>
                <a:lnTo>
                  <a:pt x="1819275" y="38100"/>
                </a:lnTo>
                <a:lnTo>
                  <a:pt x="1847850" y="38100"/>
                </a:lnTo>
                <a:lnTo>
                  <a:pt x="1876425" y="38100"/>
                </a:lnTo>
                <a:lnTo>
                  <a:pt x="1895475" y="38100"/>
                </a:lnTo>
                <a:lnTo>
                  <a:pt x="1914525" y="38100"/>
                </a:lnTo>
                <a:lnTo>
                  <a:pt x="1943100" y="38100"/>
                </a:lnTo>
                <a:lnTo>
                  <a:pt x="1971675" y="38100"/>
                </a:lnTo>
                <a:lnTo>
                  <a:pt x="1990725" y="38100"/>
                </a:lnTo>
                <a:lnTo>
                  <a:pt x="2019300" y="47625"/>
                </a:lnTo>
                <a:lnTo>
                  <a:pt x="2038350" y="47625"/>
                </a:lnTo>
                <a:lnTo>
                  <a:pt x="2066925" y="47625"/>
                </a:lnTo>
                <a:lnTo>
                  <a:pt x="2085975" y="47625"/>
                </a:lnTo>
                <a:lnTo>
                  <a:pt x="2114550" y="47625"/>
                </a:lnTo>
                <a:lnTo>
                  <a:pt x="2133600" y="47625"/>
                </a:lnTo>
                <a:lnTo>
                  <a:pt x="2152650" y="47625"/>
                </a:lnTo>
                <a:lnTo>
                  <a:pt x="2171700" y="47625"/>
                </a:lnTo>
                <a:lnTo>
                  <a:pt x="2190750" y="57150"/>
                </a:lnTo>
                <a:lnTo>
                  <a:pt x="2209800" y="57150"/>
                </a:lnTo>
                <a:lnTo>
                  <a:pt x="2228850" y="57150"/>
                </a:lnTo>
                <a:lnTo>
                  <a:pt x="2238375" y="57150"/>
                </a:lnTo>
                <a:lnTo>
                  <a:pt x="2257425" y="57150"/>
                </a:lnTo>
                <a:lnTo>
                  <a:pt x="2266950" y="57150"/>
                </a:lnTo>
                <a:lnTo>
                  <a:pt x="2276475" y="57150"/>
                </a:lnTo>
                <a:lnTo>
                  <a:pt x="2286000" y="66675"/>
                </a:lnTo>
                <a:lnTo>
                  <a:pt x="2295525" y="66675"/>
                </a:lnTo>
                <a:lnTo>
                  <a:pt x="2295525" y="66675"/>
                </a:lnTo>
                <a:lnTo>
                  <a:pt x="22955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409825" y="4610100"/>
            <a:ext cx="123826" cy="38101"/>
          </a:xfrm>
          <a:custGeom>
            <a:avLst/>
            <a:gdLst/>
            <a:ahLst/>
            <a:cxnLst/>
            <a:rect l="0" t="0" r="0" b="0"/>
            <a:pathLst>
              <a:path w="123826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238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762250" y="462915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105150" y="4619625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467100" y="460057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781425" y="4572000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124325" y="453390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9525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429000" y="4667250"/>
            <a:ext cx="104776" cy="28576"/>
          </a:xfrm>
          <a:custGeom>
            <a:avLst/>
            <a:gdLst/>
            <a:ahLst/>
            <a:cxnLst/>
            <a:rect l="0" t="0" r="0" b="0"/>
            <a:pathLst>
              <a:path w="1047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762375" y="46767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905125" y="4619625"/>
            <a:ext cx="142876" cy="38101"/>
          </a:xfrm>
          <a:custGeom>
            <a:avLst/>
            <a:gdLst/>
            <a:ahLst/>
            <a:cxnLst/>
            <a:rect l="0" t="0" r="0" b="0"/>
            <a:pathLst>
              <a:path w="142876" h="381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28575"/>
                </a:lnTo>
                <a:lnTo>
                  <a:pt x="133350" y="38100"/>
                </a:lnTo>
                <a:lnTo>
                  <a:pt x="142875" y="38100"/>
                </a:lnTo>
                <a:lnTo>
                  <a:pt x="142875" y="38100"/>
                </a:lnTo>
                <a:lnTo>
                  <a:pt x="1428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543175" y="4657725"/>
            <a:ext cx="76201" cy="47626"/>
          </a:xfrm>
          <a:custGeom>
            <a:avLst/>
            <a:gdLst/>
            <a:ahLst/>
            <a:cxnLst/>
            <a:rect l="0" t="0" r="0" b="0"/>
            <a:pathLst>
              <a:path w="76201" h="476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38100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90825" y="4743450"/>
            <a:ext cx="85726" cy="19051"/>
          </a:xfrm>
          <a:custGeom>
            <a:avLst/>
            <a:gdLst/>
            <a:ahLst/>
            <a:cxnLst/>
            <a:rect l="0" t="0" r="0" b="0"/>
            <a:pathLst>
              <a:path w="85726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133600" y="4448175"/>
            <a:ext cx="66676" cy="19051"/>
          </a:xfrm>
          <a:custGeom>
            <a:avLst/>
            <a:gdLst/>
            <a:ahLst/>
            <a:cxnLst/>
            <a:rect l="0" t="0" r="0" b="0"/>
            <a:pathLst>
              <a:path w="66676" h="19051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857500" y="4476750"/>
            <a:ext cx="180976" cy="152401"/>
          </a:xfrm>
          <a:custGeom>
            <a:avLst/>
            <a:gdLst/>
            <a:ahLst/>
            <a:cxnLst/>
            <a:rect l="0" t="0" r="0" b="0"/>
            <a:pathLst>
              <a:path w="180976" h="152401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33350"/>
                </a:lnTo>
                <a:lnTo>
                  <a:pt x="28575" y="133350"/>
                </a:lnTo>
                <a:lnTo>
                  <a:pt x="28575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47625" y="142875"/>
                </a:lnTo>
                <a:lnTo>
                  <a:pt x="47625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66675" y="152400"/>
                </a:lnTo>
                <a:lnTo>
                  <a:pt x="76200" y="152400"/>
                </a:lnTo>
                <a:lnTo>
                  <a:pt x="76200" y="152400"/>
                </a:lnTo>
                <a:lnTo>
                  <a:pt x="85725" y="152400"/>
                </a:lnTo>
                <a:lnTo>
                  <a:pt x="85725" y="152400"/>
                </a:lnTo>
                <a:lnTo>
                  <a:pt x="95250" y="152400"/>
                </a:lnTo>
                <a:lnTo>
                  <a:pt x="95250" y="152400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33350" y="142875"/>
                </a:lnTo>
                <a:lnTo>
                  <a:pt x="142875" y="142875"/>
                </a:lnTo>
                <a:lnTo>
                  <a:pt x="142875" y="133350"/>
                </a:lnTo>
                <a:lnTo>
                  <a:pt x="152400" y="133350"/>
                </a:lnTo>
                <a:lnTo>
                  <a:pt x="152400" y="123825"/>
                </a:lnTo>
                <a:lnTo>
                  <a:pt x="161925" y="123825"/>
                </a:lnTo>
                <a:lnTo>
                  <a:pt x="161925" y="114300"/>
                </a:lnTo>
                <a:lnTo>
                  <a:pt x="171450" y="114300"/>
                </a:lnTo>
                <a:lnTo>
                  <a:pt x="171450" y="114300"/>
                </a:lnTo>
                <a:lnTo>
                  <a:pt x="180975" y="104775"/>
                </a:lnTo>
                <a:lnTo>
                  <a:pt x="180975" y="95250"/>
                </a:lnTo>
                <a:lnTo>
                  <a:pt x="180975" y="95250"/>
                </a:lnTo>
                <a:lnTo>
                  <a:pt x="180975" y="85725"/>
                </a:lnTo>
                <a:lnTo>
                  <a:pt x="180975" y="85725"/>
                </a:lnTo>
                <a:lnTo>
                  <a:pt x="180975" y="85725"/>
                </a:lnTo>
                <a:lnTo>
                  <a:pt x="180975" y="76200"/>
                </a:lnTo>
                <a:lnTo>
                  <a:pt x="180975" y="76200"/>
                </a:lnTo>
                <a:lnTo>
                  <a:pt x="180975" y="66675"/>
                </a:lnTo>
                <a:lnTo>
                  <a:pt x="180975" y="66675"/>
                </a:lnTo>
                <a:lnTo>
                  <a:pt x="180975" y="57150"/>
                </a:lnTo>
                <a:lnTo>
                  <a:pt x="180975" y="57150"/>
                </a:lnTo>
                <a:lnTo>
                  <a:pt x="180975" y="57150"/>
                </a:lnTo>
                <a:lnTo>
                  <a:pt x="171450" y="47625"/>
                </a:lnTo>
                <a:lnTo>
                  <a:pt x="171450" y="47625"/>
                </a:lnTo>
                <a:lnTo>
                  <a:pt x="171450" y="38100"/>
                </a:lnTo>
                <a:lnTo>
                  <a:pt x="161925" y="28575"/>
                </a:lnTo>
                <a:lnTo>
                  <a:pt x="161925" y="2857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28575" y="123825"/>
                </a:lnTo>
                <a:lnTo>
                  <a:pt x="38100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57150" y="133350"/>
                </a:lnTo>
                <a:lnTo>
                  <a:pt x="66675" y="133350"/>
                </a:lnTo>
                <a:lnTo>
                  <a:pt x="66675" y="133350"/>
                </a:lnTo>
                <a:lnTo>
                  <a:pt x="76200" y="133350"/>
                </a:lnTo>
                <a:lnTo>
                  <a:pt x="76200" y="133350"/>
                </a:lnTo>
                <a:lnTo>
                  <a:pt x="76200" y="133350"/>
                </a:lnTo>
                <a:lnTo>
                  <a:pt x="85725" y="133350"/>
                </a:lnTo>
                <a:lnTo>
                  <a:pt x="85725" y="133350"/>
                </a:lnTo>
                <a:lnTo>
                  <a:pt x="95250" y="133350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14300" y="123825"/>
                </a:lnTo>
                <a:lnTo>
                  <a:pt x="114300" y="114300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33350" y="104775"/>
                </a:lnTo>
                <a:lnTo>
                  <a:pt x="142875" y="104775"/>
                </a:lnTo>
                <a:lnTo>
                  <a:pt x="14287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857500" y="3876675"/>
            <a:ext cx="142876" cy="581026"/>
          </a:xfrm>
          <a:custGeom>
            <a:avLst/>
            <a:gdLst/>
            <a:ahLst/>
            <a:cxnLst/>
            <a:rect l="0" t="0" r="0" b="0"/>
            <a:pathLst>
              <a:path w="142876" h="581026">
                <a:moveTo>
                  <a:pt x="114300" y="581025"/>
                </a:moveTo>
                <a:lnTo>
                  <a:pt x="114300" y="571500"/>
                </a:lnTo>
                <a:lnTo>
                  <a:pt x="114300" y="571500"/>
                </a:lnTo>
                <a:lnTo>
                  <a:pt x="114300" y="571500"/>
                </a:lnTo>
                <a:lnTo>
                  <a:pt x="104775" y="571500"/>
                </a:lnTo>
                <a:lnTo>
                  <a:pt x="104775" y="571500"/>
                </a:lnTo>
                <a:lnTo>
                  <a:pt x="104775" y="571500"/>
                </a:lnTo>
                <a:lnTo>
                  <a:pt x="104775" y="571500"/>
                </a:lnTo>
                <a:lnTo>
                  <a:pt x="104775" y="571500"/>
                </a:lnTo>
                <a:lnTo>
                  <a:pt x="104775" y="561975"/>
                </a:lnTo>
                <a:lnTo>
                  <a:pt x="104775" y="561975"/>
                </a:lnTo>
                <a:lnTo>
                  <a:pt x="104775" y="561975"/>
                </a:lnTo>
                <a:lnTo>
                  <a:pt x="104775" y="552450"/>
                </a:lnTo>
                <a:lnTo>
                  <a:pt x="104775" y="552450"/>
                </a:lnTo>
                <a:lnTo>
                  <a:pt x="104775" y="552450"/>
                </a:lnTo>
                <a:lnTo>
                  <a:pt x="104775" y="542925"/>
                </a:lnTo>
                <a:lnTo>
                  <a:pt x="104775" y="542925"/>
                </a:lnTo>
                <a:lnTo>
                  <a:pt x="104775" y="533400"/>
                </a:lnTo>
                <a:lnTo>
                  <a:pt x="104775" y="523875"/>
                </a:lnTo>
                <a:lnTo>
                  <a:pt x="104775" y="514350"/>
                </a:lnTo>
                <a:lnTo>
                  <a:pt x="95250" y="504825"/>
                </a:lnTo>
                <a:lnTo>
                  <a:pt x="95250" y="495300"/>
                </a:lnTo>
                <a:lnTo>
                  <a:pt x="95250" y="485775"/>
                </a:lnTo>
                <a:lnTo>
                  <a:pt x="95250" y="476250"/>
                </a:lnTo>
                <a:lnTo>
                  <a:pt x="95250" y="457200"/>
                </a:lnTo>
                <a:lnTo>
                  <a:pt x="95250" y="447675"/>
                </a:lnTo>
                <a:lnTo>
                  <a:pt x="95250" y="428625"/>
                </a:lnTo>
                <a:lnTo>
                  <a:pt x="95250" y="419100"/>
                </a:lnTo>
                <a:lnTo>
                  <a:pt x="95250" y="409575"/>
                </a:lnTo>
                <a:lnTo>
                  <a:pt x="85725" y="390525"/>
                </a:lnTo>
                <a:lnTo>
                  <a:pt x="85725" y="381000"/>
                </a:lnTo>
                <a:lnTo>
                  <a:pt x="85725" y="361950"/>
                </a:lnTo>
                <a:lnTo>
                  <a:pt x="85725" y="352425"/>
                </a:lnTo>
                <a:lnTo>
                  <a:pt x="85725" y="333375"/>
                </a:lnTo>
                <a:lnTo>
                  <a:pt x="76200" y="323850"/>
                </a:lnTo>
                <a:lnTo>
                  <a:pt x="76200" y="304800"/>
                </a:lnTo>
                <a:lnTo>
                  <a:pt x="76200" y="295275"/>
                </a:lnTo>
                <a:lnTo>
                  <a:pt x="76200" y="276225"/>
                </a:lnTo>
                <a:lnTo>
                  <a:pt x="66675" y="266700"/>
                </a:lnTo>
                <a:lnTo>
                  <a:pt x="66675" y="247650"/>
                </a:lnTo>
                <a:lnTo>
                  <a:pt x="66675" y="238125"/>
                </a:lnTo>
                <a:lnTo>
                  <a:pt x="66675" y="219075"/>
                </a:lnTo>
                <a:lnTo>
                  <a:pt x="66675" y="200025"/>
                </a:lnTo>
                <a:lnTo>
                  <a:pt x="57150" y="190500"/>
                </a:lnTo>
                <a:lnTo>
                  <a:pt x="57150" y="171450"/>
                </a:lnTo>
                <a:lnTo>
                  <a:pt x="57150" y="161925"/>
                </a:lnTo>
                <a:lnTo>
                  <a:pt x="57150" y="142875"/>
                </a:lnTo>
                <a:lnTo>
                  <a:pt x="57150" y="133350"/>
                </a:lnTo>
                <a:lnTo>
                  <a:pt x="57150" y="114300"/>
                </a:lnTo>
                <a:lnTo>
                  <a:pt x="47625" y="104775"/>
                </a:lnTo>
                <a:lnTo>
                  <a:pt x="47625" y="95250"/>
                </a:lnTo>
                <a:lnTo>
                  <a:pt x="47625" y="85725"/>
                </a:lnTo>
                <a:lnTo>
                  <a:pt x="47625" y="76200"/>
                </a:lnTo>
                <a:lnTo>
                  <a:pt x="47625" y="6667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47625" y="95250"/>
                </a:lnTo>
                <a:lnTo>
                  <a:pt x="47625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28575" y="142875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71450"/>
                </a:lnTo>
                <a:lnTo>
                  <a:pt x="19050" y="161925"/>
                </a:lnTo>
                <a:lnTo>
                  <a:pt x="19050" y="152400"/>
                </a:lnTo>
                <a:lnTo>
                  <a:pt x="28575" y="133350"/>
                </a:lnTo>
                <a:lnTo>
                  <a:pt x="38100" y="123825"/>
                </a:lnTo>
                <a:lnTo>
                  <a:pt x="47625" y="104775"/>
                </a:lnTo>
                <a:lnTo>
                  <a:pt x="57150" y="95250"/>
                </a:lnTo>
                <a:lnTo>
                  <a:pt x="57150" y="76200"/>
                </a:lnTo>
                <a:lnTo>
                  <a:pt x="66675" y="66675"/>
                </a:lnTo>
                <a:lnTo>
                  <a:pt x="66675" y="47625"/>
                </a:lnTo>
                <a:lnTo>
                  <a:pt x="76200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85725" y="57150"/>
                </a:lnTo>
                <a:lnTo>
                  <a:pt x="85725" y="76200"/>
                </a:lnTo>
                <a:lnTo>
                  <a:pt x="95250" y="95250"/>
                </a:lnTo>
                <a:lnTo>
                  <a:pt x="95250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42875" y="180975"/>
                </a:lnTo>
                <a:lnTo>
                  <a:pt x="142875" y="190500"/>
                </a:lnTo>
                <a:lnTo>
                  <a:pt x="142875" y="190500"/>
                </a:lnTo>
                <a:lnTo>
                  <a:pt x="142875" y="200025"/>
                </a:lnTo>
                <a:lnTo>
                  <a:pt x="142875" y="200025"/>
                </a:lnTo>
                <a:lnTo>
                  <a:pt x="14287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3562350" y="3905250"/>
            <a:ext cx="171451" cy="161926"/>
          </a:xfrm>
          <a:custGeom>
            <a:avLst/>
            <a:gdLst/>
            <a:ahLst/>
            <a:cxnLst/>
            <a:rect l="0" t="0" r="0" b="0"/>
            <a:pathLst>
              <a:path w="171451" h="161926">
                <a:moveTo>
                  <a:pt x="9525" y="19050"/>
                </a:move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52400"/>
                </a:lnTo>
                <a:lnTo>
                  <a:pt x="57150" y="152400"/>
                </a:lnTo>
                <a:lnTo>
                  <a:pt x="66675" y="152400"/>
                </a:lnTo>
                <a:lnTo>
                  <a:pt x="76200" y="161925"/>
                </a:lnTo>
                <a:lnTo>
                  <a:pt x="85725" y="161925"/>
                </a:lnTo>
                <a:lnTo>
                  <a:pt x="95250" y="152400"/>
                </a:lnTo>
                <a:lnTo>
                  <a:pt x="104775" y="152400"/>
                </a:lnTo>
                <a:lnTo>
                  <a:pt x="114300" y="152400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23825" y="142875"/>
                </a:lnTo>
                <a:lnTo>
                  <a:pt x="133350" y="133350"/>
                </a:lnTo>
                <a:lnTo>
                  <a:pt x="142875" y="133350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61925" y="114300"/>
                </a:lnTo>
                <a:lnTo>
                  <a:pt x="161925" y="104775"/>
                </a:lnTo>
                <a:lnTo>
                  <a:pt x="171450" y="95250"/>
                </a:lnTo>
                <a:lnTo>
                  <a:pt x="171450" y="85725"/>
                </a:lnTo>
                <a:lnTo>
                  <a:pt x="171450" y="85725"/>
                </a:lnTo>
                <a:lnTo>
                  <a:pt x="171450" y="76200"/>
                </a:lnTo>
                <a:lnTo>
                  <a:pt x="171450" y="76200"/>
                </a:lnTo>
                <a:lnTo>
                  <a:pt x="171450" y="66675"/>
                </a:lnTo>
                <a:lnTo>
                  <a:pt x="171450" y="57150"/>
                </a:lnTo>
                <a:lnTo>
                  <a:pt x="171450" y="47625"/>
                </a:lnTo>
                <a:lnTo>
                  <a:pt x="161925" y="38100"/>
                </a:lnTo>
                <a:lnTo>
                  <a:pt x="161925" y="38100"/>
                </a:lnTo>
                <a:lnTo>
                  <a:pt x="161925" y="28575"/>
                </a:lnTo>
                <a:lnTo>
                  <a:pt x="152400" y="28575"/>
                </a:lnTo>
                <a:lnTo>
                  <a:pt x="152400" y="19050"/>
                </a:lnTo>
                <a:lnTo>
                  <a:pt x="142875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581400" y="3971925"/>
            <a:ext cx="142876" cy="476251"/>
          </a:xfrm>
          <a:custGeom>
            <a:avLst/>
            <a:gdLst/>
            <a:ahLst/>
            <a:cxnLst/>
            <a:rect l="0" t="0" r="0" b="0"/>
            <a:pathLst>
              <a:path w="142876" h="47625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95250"/>
                </a:lnTo>
                <a:lnTo>
                  <a:pt x="57150" y="104775"/>
                </a:lnTo>
                <a:lnTo>
                  <a:pt x="57150" y="114300"/>
                </a:lnTo>
                <a:lnTo>
                  <a:pt x="57150" y="123825"/>
                </a:lnTo>
                <a:lnTo>
                  <a:pt x="57150" y="133350"/>
                </a:lnTo>
                <a:lnTo>
                  <a:pt x="57150" y="152400"/>
                </a:lnTo>
                <a:lnTo>
                  <a:pt x="57150" y="161925"/>
                </a:lnTo>
                <a:lnTo>
                  <a:pt x="57150" y="171450"/>
                </a:lnTo>
                <a:lnTo>
                  <a:pt x="57150" y="180975"/>
                </a:lnTo>
                <a:lnTo>
                  <a:pt x="57150" y="190500"/>
                </a:lnTo>
                <a:lnTo>
                  <a:pt x="57150" y="209550"/>
                </a:lnTo>
                <a:lnTo>
                  <a:pt x="57150" y="219075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47650"/>
                </a:lnTo>
                <a:lnTo>
                  <a:pt x="57150" y="257175"/>
                </a:lnTo>
                <a:lnTo>
                  <a:pt x="57150" y="266700"/>
                </a:lnTo>
                <a:lnTo>
                  <a:pt x="66675" y="276225"/>
                </a:lnTo>
                <a:lnTo>
                  <a:pt x="66675" y="285750"/>
                </a:lnTo>
                <a:lnTo>
                  <a:pt x="66675" y="295275"/>
                </a:lnTo>
                <a:lnTo>
                  <a:pt x="66675" y="304800"/>
                </a:lnTo>
                <a:lnTo>
                  <a:pt x="66675" y="314325"/>
                </a:lnTo>
                <a:lnTo>
                  <a:pt x="66675" y="323850"/>
                </a:lnTo>
                <a:lnTo>
                  <a:pt x="66675" y="333375"/>
                </a:lnTo>
                <a:lnTo>
                  <a:pt x="66675" y="352425"/>
                </a:lnTo>
                <a:lnTo>
                  <a:pt x="66675" y="352425"/>
                </a:lnTo>
                <a:lnTo>
                  <a:pt x="76200" y="371475"/>
                </a:lnTo>
                <a:lnTo>
                  <a:pt x="76200" y="381000"/>
                </a:lnTo>
                <a:lnTo>
                  <a:pt x="76200" y="381000"/>
                </a:lnTo>
                <a:lnTo>
                  <a:pt x="76200" y="400050"/>
                </a:lnTo>
                <a:lnTo>
                  <a:pt x="76200" y="400050"/>
                </a:lnTo>
                <a:lnTo>
                  <a:pt x="76200" y="409575"/>
                </a:lnTo>
                <a:lnTo>
                  <a:pt x="76200" y="419100"/>
                </a:lnTo>
                <a:lnTo>
                  <a:pt x="76200" y="428625"/>
                </a:lnTo>
                <a:lnTo>
                  <a:pt x="76200" y="428625"/>
                </a:lnTo>
                <a:lnTo>
                  <a:pt x="76200" y="438150"/>
                </a:lnTo>
                <a:lnTo>
                  <a:pt x="76200" y="447675"/>
                </a:lnTo>
                <a:lnTo>
                  <a:pt x="76200" y="447675"/>
                </a:lnTo>
                <a:lnTo>
                  <a:pt x="76200" y="447675"/>
                </a:lnTo>
                <a:lnTo>
                  <a:pt x="76200" y="457200"/>
                </a:lnTo>
                <a:lnTo>
                  <a:pt x="76200" y="457200"/>
                </a:lnTo>
                <a:lnTo>
                  <a:pt x="76200" y="457200"/>
                </a:lnTo>
                <a:lnTo>
                  <a:pt x="76200" y="457200"/>
                </a:lnTo>
                <a:lnTo>
                  <a:pt x="76200" y="457200"/>
                </a:lnTo>
                <a:lnTo>
                  <a:pt x="76200" y="457200"/>
                </a:lnTo>
                <a:lnTo>
                  <a:pt x="76200" y="447675"/>
                </a:lnTo>
                <a:lnTo>
                  <a:pt x="76200" y="447675"/>
                </a:lnTo>
                <a:lnTo>
                  <a:pt x="66675" y="438150"/>
                </a:lnTo>
                <a:lnTo>
                  <a:pt x="66675" y="438150"/>
                </a:lnTo>
                <a:lnTo>
                  <a:pt x="66675" y="428625"/>
                </a:lnTo>
                <a:lnTo>
                  <a:pt x="57150" y="419100"/>
                </a:lnTo>
                <a:lnTo>
                  <a:pt x="57150" y="409575"/>
                </a:lnTo>
                <a:lnTo>
                  <a:pt x="47625" y="400050"/>
                </a:lnTo>
                <a:lnTo>
                  <a:pt x="47625" y="400050"/>
                </a:lnTo>
                <a:lnTo>
                  <a:pt x="38100" y="390525"/>
                </a:lnTo>
                <a:lnTo>
                  <a:pt x="38100" y="381000"/>
                </a:lnTo>
                <a:lnTo>
                  <a:pt x="28575" y="371475"/>
                </a:lnTo>
                <a:lnTo>
                  <a:pt x="28575" y="361950"/>
                </a:lnTo>
                <a:lnTo>
                  <a:pt x="19050" y="361950"/>
                </a:lnTo>
                <a:lnTo>
                  <a:pt x="19050" y="352425"/>
                </a:lnTo>
                <a:lnTo>
                  <a:pt x="9525" y="352425"/>
                </a:lnTo>
                <a:lnTo>
                  <a:pt x="9525" y="342900"/>
                </a:lnTo>
                <a:lnTo>
                  <a:pt x="9525" y="342900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61950"/>
                </a:lnTo>
                <a:lnTo>
                  <a:pt x="19050" y="361950"/>
                </a:lnTo>
                <a:lnTo>
                  <a:pt x="19050" y="371475"/>
                </a:lnTo>
                <a:lnTo>
                  <a:pt x="28575" y="381000"/>
                </a:lnTo>
                <a:lnTo>
                  <a:pt x="28575" y="381000"/>
                </a:lnTo>
                <a:lnTo>
                  <a:pt x="28575" y="390525"/>
                </a:lnTo>
                <a:lnTo>
                  <a:pt x="38100" y="400050"/>
                </a:lnTo>
                <a:lnTo>
                  <a:pt x="38100" y="400050"/>
                </a:lnTo>
                <a:lnTo>
                  <a:pt x="38100" y="409575"/>
                </a:lnTo>
                <a:lnTo>
                  <a:pt x="47625" y="419100"/>
                </a:lnTo>
                <a:lnTo>
                  <a:pt x="47625" y="428625"/>
                </a:lnTo>
                <a:lnTo>
                  <a:pt x="57150" y="438150"/>
                </a:lnTo>
                <a:lnTo>
                  <a:pt x="57150" y="438150"/>
                </a:lnTo>
                <a:lnTo>
                  <a:pt x="57150" y="447675"/>
                </a:lnTo>
                <a:lnTo>
                  <a:pt x="57150" y="457200"/>
                </a:lnTo>
                <a:lnTo>
                  <a:pt x="66675" y="457200"/>
                </a:lnTo>
                <a:lnTo>
                  <a:pt x="66675" y="466725"/>
                </a:lnTo>
                <a:lnTo>
                  <a:pt x="66675" y="466725"/>
                </a:lnTo>
                <a:lnTo>
                  <a:pt x="66675" y="466725"/>
                </a:lnTo>
                <a:lnTo>
                  <a:pt x="76200" y="476250"/>
                </a:lnTo>
                <a:lnTo>
                  <a:pt x="76200" y="476250"/>
                </a:lnTo>
                <a:lnTo>
                  <a:pt x="76200" y="476250"/>
                </a:lnTo>
                <a:lnTo>
                  <a:pt x="76200" y="476250"/>
                </a:lnTo>
                <a:lnTo>
                  <a:pt x="76200" y="476250"/>
                </a:lnTo>
                <a:lnTo>
                  <a:pt x="76200" y="476250"/>
                </a:lnTo>
                <a:lnTo>
                  <a:pt x="76200" y="476250"/>
                </a:lnTo>
                <a:lnTo>
                  <a:pt x="76200" y="466725"/>
                </a:lnTo>
                <a:lnTo>
                  <a:pt x="76200" y="466725"/>
                </a:lnTo>
                <a:lnTo>
                  <a:pt x="76200" y="457200"/>
                </a:lnTo>
                <a:lnTo>
                  <a:pt x="76200" y="447675"/>
                </a:lnTo>
                <a:lnTo>
                  <a:pt x="85725" y="438150"/>
                </a:lnTo>
                <a:lnTo>
                  <a:pt x="85725" y="428625"/>
                </a:lnTo>
                <a:lnTo>
                  <a:pt x="85725" y="409575"/>
                </a:lnTo>
                <a:lnTo>
                  <a:pt x="95250" y="400050"/>
                </a:lnTo>
                <a:lnTo>
                  <a:pt x="95250" y="381000"/>
                </a:lnTo>
                <a:lnTo>
                  <a:pt x="104775" y="371475"/>
                </a:lnTo>
                <a:lnTo>
                  <a:pt x="114300" y="361950"/>
                </a:lnTo>
                <a:lnTo>
                  <a:pt x="123825" y="352425"/>
                </a:lnTo>
                <a:lnTo>
                  <a:pt x="123825" y="333375"/>
                </a:lnTo>
                <a:lnTo>
                  <a:pt x="133350" y="323850"/>
                </a:lnTo>
                <a:lnTo>
                  <a:pt x="133350" y="323850"/>
                </a:lnTo>
                <a:lnTo>
                  <a:pt x="133350" y="314325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4287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143500" y="2714625"/>
            <a:ext cx="2438401" cy="638176"/>
          </a:xfrm>
          <a:custGeom>
            <a:avLst/>
            <a:gdLst/>
            <a:ahLst/>
            <a:cxnLst/>
            <a:rect l="0" t="0" r="0" b="0"/>
            <a:pathLst>
              <a:path w="2438401" h="638176">
                <a:moveTo>
                  <a:pt x="171450" y="114300"/>
                </a:moveTo>
                <a:lnTo>
                  <a:pt x="171450" y="114300"/>
                </a:lnTo>
                <a:lnTo>
                  <a:pt x="171450" y="104775"/>
                </a:lnTo>
                <a:lnTo>
                  <a:pt x="171450" y="104775"/>
                </a:lnTo>
                <a:lnTo>
                  <a:pt x="171450" y="95250"/>
                </a:lnTo>
                <a:lnTo>
                  <a:pt x="171450" y="85725"/>
                </a:lnTo>
                <a:lnTo>
                  <a:pt x="171450" y="76200"/>
                </a:lnTo>
                <a:lnTo>
                  <a:pt x="161925" y="76200"/>
                </a:lnTo>
                <a:lnTo>
                  <a:pt x="161925" y="66675"/>
                </a:lnTo>
                <a:lnTo>
                  <a:pt x="152400" y="66675"/>
                </a:lnTo>
                <a:lnTo>
                  <a:pt x="142875" y="66675"/>
                </a:lnTo>
                <a:lnTo>
                  <a:pt x="133350" y="66675"/>
                </a:lnTo>
                <a:lnTo>
                  <a:pt x="114300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14300"/>
                </a:lnTo>
                <a:lnTo>
                  <a:pt x="47625" y="133350"/>
                </a:lnTo>
                <a:lnTo>
                  <a:pt x="47625" y="152400"/>
                </a:lnTo>
                <a:lnTo>
                  <a:pt x="47625" y="161925"/>
                </a:lnTo>
                <a:lnTo>
                  <a:pt x="38100" y="180975"/>
                </a:lnTo>
                <a:lnTo>
                  <a:pt x="38100" y="200025"/>
                </a:lnTo>
                <a:lnTo>
                  <a:pt x="38100" y="219075"/>
                </a:lnTo>
                <a:lnTo>
                  <a:pt x="47625" y="228600"/>
                </a:lnTo>
                <a:lnTo>
                  <a:pt x="57150" y="238125"/>
                </a:lnTo>
                <a:lnTo>
                  <a:pt x="66675" y="238125"/>
                </a:lnTo>
                <a:lnTo>
                  <a:pt x="76200" y="238125"/>
                </a:lnTo>
                <a:lnTo>
                  <a:pt x="95250" y="228600"/>
                </a:lnTo>
                <a:lnTo>
                  <a:pt x="104775" y="228600"/>
                </a:lnTo>
                <a:lnTo>
                  <a:pt x="123825" y="219075"/>
                </a:lnTo>
                <a:lnTo>
                  <a:pt x="133350" y="200025"/>
                </a:lnTo>
                <a:lnTo>
                  <a:pt x="152400" y="180975"/>
                </a:lnTo>
                <a:lnTo>
                  <a:pt x="171450" y="161925"/>
                </a:lnTo>
                <a:lnTo>
                  <a:pt x="180975" y="142875"/>
                </a:lnTo>
                <a:lnTo>
                  <a:pt x="190500" y="123825"/>
                </a:lnTo>
                <a:lnTo>
                  <a:pt x="200025" y="104775"/>
                </a:lnTo>
                <a:lnTo>
                  <a:pt x="200025" y="95250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85725"/>
                </a:lnTo>
                <a:lnTo>
                  <a:pt x="209550" y="95250"/>
                </a:lnTo>
                <a:lnTo>
                  <a:pt x="209550" y="114300"/>
                </a:lnTo>
                <a:lnTo>
                  <a:pt x="209550" y="133350"/>
                </a:lnTo>
                <a:lnTo>
                  <a:pt x="209550" y="152400"/>
                </a:lnTo>
                <a:lnTo>
                  <a:pt x="209550" y="180975"/>
                </a:lnTo>
                <a:lnTo>
                  <a:pt x="200025" y="209550"/>
                </a:lnTo>
                <a:lnTo>
                  <a:pt x="200025" y="238125"/>
                </a:lnTo>
                <a:lnTo>
                  <a:pt x="200025" y="276225"/>
                </a:lnTo>
                <a:lnTo>
                  <a:pt x="200025" y="314325"/>
                </a:lnTo>
                <a:lnTo>
                  <a:pt x="209550" y="352425"/>
                </a:lnTo>
                <a:lnTo>
                  <a:pt x="209550" y="390525"/>
                </a:lnTo>
                <a:lnTo>
                  <a:pt x="209550" y="428625"/>
                </a:lnTo>
                <a:lnTo>
                  <a:pt x="209550" y="466725"/>
                </a:lnTo>
                <a:lnTo>
                  <a:pt x="209550" y="504825"/>
                </a:lnTo>
                <a:lnTo>
                  <a:pt x="209550" y="533400"/>
                </a:lnTo>
                <a:lnTo>
                  <a:pt x="200025" y="561975"/>
                </a:lnTo>
                <a:lnTo>
                  <a:pt x="190500" y="581025"/>
                </a:lnTo>
                <a:lnTo>
                  <a:pt x="180975" y="609600"/>
                </a:lnTo>
                <a:lnTo>
                  <a:pt x="171450" y="619125"/>
                </a:lnTo>
                <a:lnTo>
                  <a:pt x="152400" y="628650"/>
                </a:lnTo>
                <a:lnTo>
                  <a:pt x="142875" y="638175"/>
                </a:lnTo>
                <a:lnTo>
                  <a:pt x="123825" y="638175"/>
                </a:lnTo>
                <a:lnTo>
                  <a:pt x="95250" y="628650"/>
                </a:lnTo>
                <a:lnTo>
                  <a:pt x="85725" y="619125"/>
                </a:lnTo>
                <a:lnTo>
                  <a:pt x="66675" y="609600"/>
                </a:lnTo>
                <a:lnTo>
                  <a:pt x="47625" y="590550"/>
                </a:lnTo>
                <a:lnTo>
                  <a:pt x="38100" y="571500"/>
                </a:lnTo>
                <a:lnTo>
                  <a:pt x="19050" y="552450"/>
                </a:lnTo>
                <a:lnTo>
                  <a:pt x="9525" y="533400"/>
                </a:lnTo>
                <a:lnTo>
                  <a:pt x="9525" y="504825"/>
                </a:lnTo>
                <a:lnTo>
                  <a:pt x="0" y="485775"/>
                </a:lnTo>
                <a:lnTo>
                  <a:pt x="9525" y="466725"/>
                </a:lnTo>
                <a:lnTo>
                  <a:pt x="19050" y="438150"/>
                </a:lnTo>
                <a:lnTo>
                  <a:pt x="28575" y="409575"/>
                </a:lnTo>
                <a:lnTo>
                  <a:pt x="47625" y="390525"/>
                </a:lnTo>
                <a:lnTo>
                  <a:pt x="66675" y="361950"/>
                </a:lnTo>
                <a:lnTo>
                  <a:pt x="95250" y="342900"/>
                </a:lnTo>
                <a:lnTo>
                  <a:pt x="123825" y="314325"/>
                </a:lnTo>
                <a:lnTo>
                  <a:pt x="152400" y="295275"/>
                </a:lnTo>
                <a:lnTo>
                  <a:pt x="180975" y="266700"/>
                </a:lnTo>
                <a:lnTo>
                  <a:pt x="209550" y="238125"/>
                </a:lnTo>
                <a:lnTo>
                  <a:pt x="238125" y="219075"/>
                </a:lnTo>
                <a:lnTo>
                  <a:pt x="266700" y="200025"/>
                </a:lnTo>
                <a:lnTo>
                  <a:pt x="295275" y="171450"/>
                </a:lnTo>
                <a:lnTo>
                  <a:pt x="314325" y="152400"/>
                </a:lnTo>
                <a:lnTo>
                  <a:pt x="333375" y="142875"/>
                </a:lnTo>
                <a:lnTo>
                  <a:pt x="352425" y="123825"/>
                </a:lnTo>
                <a:lnTo>
                  <a:pt x="361950" y="104775"/>
                </a:lnTo>
                <a:lnTo>
                  <a:pt x="371475" y="95250"/>
                </a:lnTo>
                <a:lnTo>
                  <a:pt x="381000" y="85725"/>
                </a:lnTo>
                <a:lnTo>
                  <a:pt x="381000" y="76200"/>
                </a:lnTo>
                <a:lnTo>
                  <a:pt x="390525" y="76200"/>
                </a:lnTo>
                <a:lnTo>
                  <a:pt x="381000" y="76200"/>
                </a:lnTo>
                <a:lnTo>
                  <a:pt x="381000" y="76200"/>
                </a:lnTo>
                <a:lnTo>
                  <a:pt x="381000" y="85725"/>
                </a:lnTo>
                <a:lnTo>
                  <a:pt x="371475" y="104775"/>
                </a:lnTo>
                <a:lnTo>
                  <a:pt x="361950" y="114300"/>
                </a:lnTo>
                <a:lnTo>
                  <a:pt x="352425" y="133350"/>
                </a:lnTo>
                <a:lnTo>
                  <a:pt x="342900" y="161925"/>
                </a:lnTo>
                <a:lnTo>
                  <a:pt x="333375" y="180975"/>
                </a:lnTo>
                <a:lnTo>
                  <a:pt x="333375" y="209550"/>
                </a:lnTo>
                <a:lnTo>
                  <a:pt x="333375" y="228600"/>
                </a:lnTo>
                <a:lnTo>
                  <a:pt x="333375" y="238125"/>
                </a:lnTo>
                <a:lnTo>
                  <a:pt x="333375" y="247650"/>
                </a:lnTo>
                <a:lnTo>
                  <a:pt x="352425" y="257175"/>
                </a:lnTo>
                <a:lnTo>
                  <a:pt x="361950" y="257175"/>
                </a:lnTo>
                <a:lnTo>
                  <a:pt x="381000" y="257175"/>
                </a:lnTo>
                <a:lnTo>
                  <a:pt x="390525" y="247650"/>
                </a:lnTo>
                <a:lnTo>
                  <a:pt x="409575" y="228600"/>
                </a:lnTo>
                <a:lnTo>
                  <a:pt x="428625" y="209550"/>
                </a:lnTo>
                <a:lnTo>
                  <a:pt x="438150" y="190500"/>
                </a:lnTo>
                <a:lnTo>
                  <a:pt x="457200" y="161925"/>
                </a:lnTo>
                <a:lnTo>
                  <a:pt x="476250" y="142875"/>
                </a:lnTo>
                <a:lnTo>
                  <a:pt x="485775" y="123825"/>
                </a:lnTo>
                <a:lnTo>
                  <a:pt x="495300" y="104775"/>
                </a:lnTo>
                <a:lnTo>
                  <a:pt x="504825" y="95250"/>
                </a:lnTo>
                <a:lnTo>
                  <a:pt x="504825" y="95250"/>
                </a:lnTo>
                <a:lnTo>
                  <a:pt x="504825" y="85725"/>
                </a:lnTo>
                <a:lnTo>
                  <a:pt x="504825" y="95250"/>
                </a:lnTo>
                <a:lnTo>
                  <a:pt x="504825" y="95250"/>
                </a:lnTo>
                <a:lnTo>
                  <a:pt x="495300" y="104775"/>
                </a:lnTo>
                <a:lnTo>
                  <a:pt x="495300" y="114300"/>
                </a:lnTo>
                <a:lnTo>
                  <a:pt x="485775" y="133350"/>
                </a:lnTo>
                <a:lnTo>
                  <a:pt x="476250" y="152400"/>
                </a:lnTo>
                <a:lnTo>
                  <a:pt x="476250" y="171450"/>
                </a:lnTo>
                <a:lnTo>
                  <a:pt x="466725" y="200025"/>
                </a:lnTo>
                <a:lnTo>
                  <a:pt x="466725" y="219075"/>
                </a:lnTo>
                <a:lnTo>
                  <a:pt x="466725" y="228600"/>
                </a:lnTo>
                <a:lnTo>
                  <a:pt x="476250" y="238125"/>
                </a:lnTo>
                <a:lnTo>
                  <a:pt x="485775" y="247650"/>
                </a:lnTo>
                <a:lnTo>
                  <a:pt x="495300" y="247650"/>
                </a:lnTo>
                <a:lnTo>
                  <a:pt x="514350" y="238125"/>
                </a:lnTo>
                <a:lnTo>
                  <a:pt x="533400" y="228600"/>
                </a:lnTo>
                <a:lnTo>
                  <a:pt x="542925" y="209550"/>
                </a:lnTo>
                <a:lnTo>
                  <a:pt x="571500" y="190500"/>
                </a:lnTo>
                <a:lnTo>
                  <a:pt x="590550" y="171450"/>
                </a:lnTo>
                <a:lnTo>
                  <a:pt x="609600" y="152400"/>
                </a:lnTo>
                <a:lnTo>
                  <a:pt x="619125" y="133350"/>
                </a:lnTo>
                <a:lnTo>
                  <a:pt x="638175" y="114300"/>
                </a:lnTo>
                <a:lnTo>
                  <a:pt x="657225" y="95250"/>
                </a:lnTo>
                <a:lnTo>
                  <a:pt x="657225" y="85725"/>
                </a:lnTo>
                <a:lnTo>
                  <a:pt x="666750" y="76200"/>
                </a:lnTo>
                <a:lnTo>
                  <a:pt x="666750" y="76200"/>
                </a:lnTo>
                <a:lnTo>
                  <a:pt x="666750" y="76200"/>
                </a:lnTo>
                <a:lnTo>
                  <a:pt x="666750" y="76200"/>
                </a:lnTo>
                <a:lnTo>
                  <a:pt x="666750" y="85725"/>
                </a:lnTo>
                <a:lnTo>
                  <a:pt x="666750" y="104775"/>
                </a:lnTo>
                <a:lnTo>
                  <a:pt x="657225" y="123825"/>
                </a:lnTo>
                <a:lnTo>
                  <a:pt x="647700" y="142875"/>
                </a:lnTo>
                <a:lnTo>
                  <a:pt x="647700" y="171450"/>
                </a:lnTo>
                <a:lnTo>
                  <a:pt x="638175" y="190500"/>
                </a:lnTo>
                <a:lnTo>
                  <a:pt x="628650" y="209550"/>
                </a:lnTo>
                <a:lnTo>
                  <a:pt x="628650" y="228600"/>
                </a:lnTo>
                <a:lnTo>
                  <a:pt x="628650" y="228600"/>
                </a:lnTo>
                <a:lnTo>
                  <a:pt x="628650" y="238125"/>
                </a:lnTo>
                <a:lnTo>
                  <a:pt x="628650" y="238125"/>
                </a:lnTo>
                <a:lnTo>
                  <a:pt x="628650" y="228600"/>
                </a:lnTo>
                <a:lnTo>
                  <a:pt x="638175" y="219075"/>
                </a:lnTo>
                <a:lnTo>
                  <a:pt x="638175" y="209550"/>
                </a:lnTo>
                <a:lnTo>
                  <a:pt x="647700" y="190500"/>
                </a:lnTo>
                <a:lnTo>
                  <a:pt x="647700" y="180975"/>
                </a:lnTo>
                <a:lnTo>
                  <a:pt x="657225" y="171450"/>
                </a:lnTo>
                <a:lnTo>
                  <a:pt x="657225" y="161925"/>
                </a:lnTo>
                <a:lnTo>
                  <a:pt x="657225" y="161925"/>
                </a:lnTo>
                <a:lnTo>
                  <a:pt x="666750" y="161925"/>
                </a:lnTo>
                <a:lnTo>
                  <a:pt x="666750" y="171450"/>
                </a:lnTo>
                <a:lnTo>
                  <a:pt x="666750" y="171450"/>
                </a:lnTo>
                <a:lnTo>
                  <a:pt x="666750" y="180975"/>
                </a:lnTo>
                <a:lnTo>
                  <a:pt x="676275" y="190500"/>
                </a:lnTo>
                <a:lnTo>
                  <a:pt x="685800" y="190500"/>
                </a:lnTo>
                <a:lnTo>
                  <a:pt x="695325" y="200025"/>
                </a:lnTo>
                <a:lnTo>
                  <a:pt x="704850" y="190500"/>
                </a:lnTo>
                <a:lnTo>
                  <a:pt x="714375" y="190500"/>
                </a:lnTo>
                <a:lnTo>
                  <a:pt x="733425" y="180975"/>
                </a:lnTo>
                <a:lnTo>
                  <a:pt x="752475" y="161925"/>
                </a:lnTo>
                <a:lnTo>
                  <a:pt x="771525" y="142875"/>
                </a:lnTo>
                <a:lnTo>
                  <a:pt x="781050" y="123825"/>
                </a:lnTo>
                <a:lnTo>
                  <a:pt x="790575" y="114300"/>
                </a:lnTo>
                <a:lnTo>
                  <a:pt x="800100" y="95250"/>
                </a:lnTo>
                <a:lnTo>
                  <a:pt x="800100" y="85725"/>
                </a:lnTo>
                <a:lnTo>
                  <a:pt x="809625" y="85725"/>
                </a:lnTo>
                <a:lnTo>
                  <a:pt x="809625" y="76200"/>
                </a:lnTo>
                <a:lnTo>
                  <a:pt x="800100" y="85725"/>
                </a:lnTo>
                <a:lnTo>
                  <a:pt x="800100" y="95250"/>
                </a:lnTo>
                <a:lnTo>
                  <a:pt x="790575" y="104775"/>
                </a:lnTo>
                <a:lnTo>
                  <a:pt x="781050" y="123825"/>
                </a:lnTo>
                <a:lnTo>
                  <a:pt x="781050" y="142875"/>
                </a:lnTo>
                <a:lnTo>
                  <a:pt x="771525" y="161925"/>
                </a:lnTo>
                <a:lnTo>
                  <a:pt x="762000" y="180975"/>
                </a:lnTo>
                <a:lnTo>
                  <a:pt x="762000" y="200025"/>
                </a:lnTo>
                <a:lnTo>
                  <a:pt x="771525" y="219075"/>
                </a:lnTo>
                <a:lnTo>
                  <a:pt x="781050" y="228600"/>
                </a:lnTo>
                <a:lnTo>
                  <a:pt x="790575" y="228600"/>
                </a:lnTo>
                <a:lnTo>
                  <a:pt x="809625" y="228600"/>
                </a:lnTo>
                <a:lnTo>
                  <a:pt x="819150" y="219075"/>
                </a:lnTo>
                <a:lnTo>
                  <a:pt x="838200" y="200025"/>
                </a:lnTo>
                <a:lnTo>
                  <a:pt x="857250" y="180975"/>
                </a:lnTo>
                <a:lnTo>
                  <a:pt x="885825" y="161925"/>
                </a:lnTo>
                <a:lnTo>
                  <a:pt x="904875" y="142875"/>
                </a:lnTo>
                <a:lnTo>
                  <a:pt x="923925" y="123825"/>
                </a:lnTo>
                <a:lnTo>
                  <a:pt x="933450" y="104775"/>
                </a:lnTo>
                <a:lnTo>
                  <a:pt x="952500" y="95250"/>
                </a:lnTo>
                <a:lnTo>
                  <a:pt x="952500" y="85725"/>
                </a:lnTo>
                <a:lnTo>
                  <a:pt x="952500" y="85725"/>
                </a:lnTo>
                <a:lnTo>
                  <a:pt x="962025" y="85725"/>
                </a:lnTo>
                <a:lnTo>
                  <a:pt x="952500" y="95250"/>
                </a:lnTo>
                <a:lnTo>
                  <a:pt x="952500" y="104775"/>
                </a:lnTo>
                <a:lnTo>
                  <a:pt x="942975" y="123825"/>
                </a:lnTo>
                <a:lnTo>
                  <a:pt x="933450" y="133350"/>
                </a:lnTo>
                <a:lnTo>
                  <a:pt x="923925" y="152400"/>
                </a:lnTo>
                <a:lnTo>
                  <a:pt x="923925" y="171450"/>
                </a:lnTo>
                <a:lnTo>
                  <a:pt x="923925" y="190500"/>
                </a:lnTo>
                <a:lnTo>
                  <a:pt x="923925" y="209550"/>
                </a:lnTo>
                <a:lnTo>
                  <a:pt x="933450" y="219075"/>
                </a:lnTo>
                <a:lnTo>
                  <a:pt x="942975" y="219075"/>
                </a:lnTo>
                <a:lnTo>
                  <a:pt x="952500" y="219075"/>
                </a:lnTo>
                <a:lnTo>
                  <a:pt x="962025" y="219075"/>
                </a:lnTo>
                <a:lnTo>
                  <a:pt x="990600" y="209550"/>
                </a:lnTo>
                <a:lnTo>
                  <a:pt x="1000125" y="190500"/>
                </a:lnTo>
                <a:lnTo>
                  <a:pt x="1028700" y="171450"/>
                </a:lnTo>
                <a:lnTo>
                  <a:pt x="1047750" y="152400"/>
                </a:lnTo>
                <a:lnTo>
                  <a:pt x="1057275" y="133350"/>
                </a:lnTo>
                <a:lnTo>
                  <a:pt x="1076325" y="114300"/>
                </a:lnTo>
                <a:lnTo>
                  <a:pt x="1085850" y="95250"/>
                </a:lnTo>
                <a:lnTo>
                  <a:pt x="1085850" y="76200"/>
                </a:lnTo>
                <a:lnTo>
                  <a:pt x="1085850" y="66675"/>
                </a:lnTo>
                <a:lnTo>
                  <a:pt x="1076325" y="57150"/>
                </a:lnTo>
                <a:lnTo>
                  <a:pt x="1066800" y="57150"/>
                </a:lnTo>
                <a:lnTo>
                  <a:pt x="1047750" y="57150"/>
                </a:lnTo>
                <a:lnTo>
                  <a:pt x="1028700" y="66675"/>
                </a:lnTo>
                <a:lnTo>
                  <a:pt x="1009650" y="76200"/>
                </a:lnTo>
                <a:lnTo>
                  <a:pt x="981075" y="95250"/>
                </a:lnTo>
                <a:lnTo>
                  <a:pt x="962025" y="123825"/>
                </a:lnTo>
                <a:lnTo>
                  <a:pt x="952500" y="142875"/>
                </a:lnTo>
                <a:lnTo>
                  <a:pt x="942975" y="161925"/>
                </a:lnTo>
                <a:lnTo>
                  <a:pt x="933450" y="180975"/>
                </a:lnTo>
                <a:lnTo>
                  <a:pt x="933450" y="190500"/>
                </a:lnTo>
                <a:lnTo>
                  <a:pt x="933450" y="200025"/>
                </a:lnTo>
                <a:lnTo>
                  <a:pt x="942975" y="209550"/>
                </a:lnTo>
                <a:lnTo>
                  <a:pt x="952500" y="209550"/>
                </a:lnTo>
                <a:lnTo>
                  <a:pt x="981075" y="200025"/>
                </a:lnTo>
                <a:lnTo>
                  <a:pt x="990600" y="190500"/>
                </a:lnTo>
                <a:lnTo>
                  <a:pt x="1009650" y="171450"/>
                </a:lnTo>
                <a:lnTo>
                  <a:pt x="1028700" y="152400"/>
                </a:lnTo>
                <a:lnTo>
                  <a:pt x="1047750" y="142875"/>
                </a:lnTo>
                <a:lnTo>
                  <a:pt x="1066800" y="123825"/>
                </a:lnTo>
                <a:lnTo>
                  <a:pt x="1076325" y="104775"/>
                </a:lnTo>
                <a:lnTo>
                  <a:pt x="1085850" y="95250"/>
                </a:lnTo>
                <a:lnTo>
                  <a:pt x="1095375" y="76200"/>
                </a:lnTo>
                <a:lnTo>
                  <a:pt x="1095375" y="76200"/>
                </a:lnTo>
                <a:lnTo>
                  <a:pt x="1095375" y="76200"/>
                </a:lnTo>
                <a:lnTo>
                  <a:pt x="1095375" y="85725"/>
                </a:lnTo>
                <a:lnTo>
                  <a:pt x="1085850" y="95250"/>
                </a:lnTo>
                <a:lnTo>
                  <a:pt x="1076325" y="104775"/>
                </a:lnTo>
                <a:lnTo>
                  <a:pt x="1066800" y="123825"/>
                </a:lnTo>
                <a:lnTo>
                  <a:pt x="1057275" y="142875"/>
                </a:lnTo>
                <a:lnTo>
                  <a:pt x="1047750" y="161925"/>
                </a:lnTo>
                <a:lnTo>
                  <a:pt x="1047750" y="180975"/>
                </a:lnTo>
                <a:lnTo>
                  <a:pt x="1047750" y="190500"/>
                </a:lnTo>
                <a:lnTo>
                  <a:pt x="1057275" y="200025"/>
                </a:lnTo>
                <a:lnTo>
                  <a:pt x="1066800" y="200025"/>
                </a:lnTo>
                <a:lnTo>
                  <a:pt x="1076325" y="200025"/>
                </a:lnTo>
                <a:lnTo>
                  <a:pt x="1095375" y="190500"/>
                </a:lnTo>
                <a:lnTo>
                  <a:pt x="1114425" y="180975"/>
                </a:lnTo>
                <a:lnTo>
                  <a:pt x="1133475" y="161925"/>
                </a:lnTo>
                <a:lnTo>
                  <a:pt x="1143000" y="152400"/>
                </a:lnTo>
                <a:lnTo>
                  <a:pt x="1162050" y="133350"/>
                </a:lnTo>
                <a:lnTo>
                  <a:pt x="1171575" y="123825"/>
                </a:lnTo>
                <a:lnTo>
                  <a:pt x="1190625" y="123825"/>
                </a:lnTo>
                <a:lnTo>
                  <a:pt x="1190625" y="114300"/>
                </a:lnTo>
                <a:lnTo>
                  <a:pt x="1190625" y="114300"/>
                </a:lnTo>
                <a:lnTo>
                  <a:pt x="1190625" y="123825"/>
                </a:lnTo>
                <a:lnTo>
                  <a:pt x="1190625" y="123825"/>
                </a:lnTo>
                <a:lnTo>
                  <a:pt x="1190625" y="133350"/>
                </a:lnTo>
                <a:lnTo>
                  <a:pt x="1181100" y="152400"/>
                </a:lnTo>
                <a:lnTo>
                  <a:pt x="1181100" y="161925"/>
                </a:lnTo>
                <a:lnTo>
                  <a:pt x="1181100" y="171450"/>
                </a:lnTo>
                <a:lnTo>
                  <a:pt x="1181100" y="180975"/>
                </a:lnTo>
                <a:lnTo>
                  <a:pt x="1181100" y="190500"/>
                </a:lnTo>
                <a:lnTo>
                  <a:pt x="1190625" y="190500"/>
                </a:lnTo>
                <a:lnTo>
                  <a:pt x="1200150" y="190500"/>
                </a:lnTo>
                <a:lnTo>
                  <a:pt x="1219200" y="190500"/>
                </a:lnTo>
                <a:lnTo>
                  <a:pt x="1238250" y="180975"/>
                </a:lnTo>
                <a:lnTo>
                  <a:pt x="1247775" y="161925"/>
                </a:lnTo>
                <a:lnTo>
                  <a:pt x="1266825" y="142875"/>
                </a:lnTo>
                <a:lnTo>
                  <a:pt x="1285875" y="123825"/>
                </a:lnTo>
                <a:lnTo>
                  <a:pt x="1304925" y="104775"/>
                </a:lnTo>
                <a:lnTo>
                  <a:pt x="1323975" y="85725"/>
                </a:lnTo>
                <a:lnTo>
                  <a:pt x="1333500" y="76200"/>
                </a:lnTo>
                <a:lnTo>
                  <a:pt x="1343025" y="57150"/>
                </a:lnTo>
                <a:lnTo>
                  <a:pt x="1352550" y="57150"/>
                </a:lnTo>
                <a:lnTo>
                  <a:pt x="1352550" y="47625"/>
                </a:lnTo>
                <a:lnTo>
                  <a:pt x="1352550" y="47625"/>
                </a:lnTo>
                <a:lnTo>
                  <a:pt x="1343025" y="57150"/>
                </a:lnTo>
                <a:lnTo>
                  <a:pt x="1333500" y="66675"/>
                </a:lnTo>
                <a:lnTo>
                  <a:pt x="1333500" y="85725"/>
                </a:lnTo>
                <a:lnTo>
                  <a:pt x="1323975" y="104775"/>
                </a:lnTo>
                <a:lnTo>
                  <a:pt x="1314450" y="123825"/>
                </a:lnTo>
                <a:lnTo>
                  <a:pt x="1314450" y="142875"/>
                </a:lnTo>
                <a:lnTo>
                  <a:pt x="1314450" y="161925"/>
                </a:lnTo>
                <a:lnTo>
                  <a:pt x="1314450" y="171450"/>
                </a:lnTo>
                <a:lnTo>
                  <a:pt x="1323975" y="180975"/>
                </a:lnTo>
                <a:lnTo>
                  <a:pt x="1333500" y="190500"/>
                </a:lnTo>
                <a:lnTo>
                  <a:pt x="1343025" y="180975"/>
                </a:lnTo>
                <a:lnTo>
                  <a:pt x="1362075" y="180975"/>
                </a:lnTo>
                <a:lnTo>
                  <a:pt x="1381125" y="161925"/>
                </a:lnTo>
                <a:lnTo>
                  <a:pt x="1400175" y="152400"/>
                </a:lnTo>
                <a:lnTo>
                  <a:pt x="1419225" y="123825"/>
                </a:lnTo>
                <a:lnTo>
                  <a:pt x="1438275" y="104775"/>
                </a:lnTo>
                <a:lnTo>
                  <a:pt x="1457325" y="85725"/>
                </a:lnTo>
                <a:lnTo>
                  <a:pt x="1466850" y="66675"/>
                </a:lnTo>
                <a:lnTo>
                  <a:pt x="1476375" y="47625"/>
                </a:lnTo>
                <a:lnTo>
                  <a:pt x="1485900" y="38100"/>
                </a:lnTo>
                <a:lnTo>
                  <a:pt x="1485900" y="38100"/>
                </a:lnTo>
                <a:lnTo>
                  <a:pt x="1495425" y="38100"/>
                </a:lnTo>
                <a:lnTo>
                  <a:pt x="1485900" y="47625"/>
                </a:lnTo>
                <a:lnTo>
                  <a:pt x="1476375" y="47625"/>
                </a:lnTo>
                <a:lnTo>
                  <a:pt x="1476375" y="66675"/>
                </a:lnTo>
                <a:lnTo>
                  <a:pt x="1466850" y="76200"/>
                </a:lnTo>
                <a:lnTo>
                  <a:pt x="1457325" y="95250"/>
                </a:lnTo>
                <a:lnTo>
                  <a:pt x="1447800" y="123825"/>
                </a:lnTo>
                <a:lnTo>
                  <a:pt x="1447800" y="142875"/>
                </a:lnTo>
                <a:lnTo>
                  <a:pt x="1438275" y="161925"/>
                </a:lnTo>
                <a:lnTo>
                  <a:pt x="1438275" y="180975"/>
                </a:lnTo>
                <a:lnTo>
                  <a:pt x="1447800" y="190500"/>
                </a:lnTo>
                <a:lnTo>
                  <a:pt x="1457325" y="190500"/>
                </a:lnTo>
                <a:lnTo>
                  <a:pt x="1476375" y="190500"/>
                </a:lnTo>
                <a:lnTo>
                  <a:pt x="1485900" y="190500"/>
                </a:lnTo>
                <a:lnTo>
                  <a:pt x="1504950" y="180975"/>
                </a:lnTo>
                <a:lnTo>
                  <a:pt x="1524000" y="161925"/>
                </a:lnTo>
                <a:lnTo>
                  <a:pt x="1552575" y="152400"/>
                </a:lnTo>
                <a:lnTo>
                  <a:pt x="1571625" y="123825"/>
                </a:lnTo>
                <a:lnTo>
                  <a:pt x="1590675" y="104775"/>
                </a:lnTo>
                <a:lnTo>
                  <a:pt x="1609725" y="85725"/>
                </a:lnTo>
                <a:lnTo>
                  <a:pt x="1619250" y="66675"/>
                </a:lnTo>
                <a:lnTo>
                  <a:pt x="1628775" y="57150"/>
                </a:lnTo>
                <a:lnTo>
                  <a:pt x="1628775" y="47625"/>
                </a:lnTo>
                <a:lnTo>
                  <a:pt x="1638300" y="38100"/>
                </a:lnTo>
                <a:lnTo>
                  <a:pt x="1638300" y="38100"/>
                </a:lnTo>
                <a:lnTo>
                  <a:pt x="1628775" y="38100"/>
                </a:lnTo>
                <a:lnTo>
                  <a:pt x="1628775" y="47625"/>
                </a:lnTo>
                <a:lnTo>
                  <a:pt x="1619250" y="57150"/>
                </a:lnTo>
                <a:lnTo>
                  <a:pt x="1609725" y="66675"/>
                </a:lnTo>
                <a:lnTo>
                  <a:pt x="1600200" y="85725"/>
                </a:lnTo>
                <a:lnTo>
                  <a:pt x="1590675" y="104775"/>
                </a:lnTo>
                <a:lnTo>
                  <a:pt x="1590675" y="123825"/>
                </a:lnTo>
                <a:lnTo>
                  <a:pt x="1590675" y="142875"/>
                </a:lnTo>
                <a:lnTo>
                  <a:pt x="1590675" y="152400"/>
                </a:lnTo>
                <a:lnTo>
                  <a:pt x="1590675" y="161925"/>
                </a:lnTo>
                <a:lnTo>
                  <a:pt x="1600200" y="171450"/>
                </a:lnTo>
                <a:lnTo>
                  <a:pt x="1600200" y="171450"/>
                </a:lnTo>
                <a:lnTo>
                  <a:pt x="1619250" y="171450"/>
                </a:lnTo>
                <a:lnTo>
                  <a:pt x="1628775" y="161925"/>
                </a:lnTo>
                <a:lnTo>
                  <a:pt x="1647825" y="152400"/>
                </a:lnTo>
                <a:lnTo>
                  <a:pt x="1666875" y="142875"/>
                </a:lnTo>
                <a:lnTo>
                  <a:pt x="1676400" y="114300"/>
                </a:lnTo>
                <a:lnTo>
                  <a:pt x="1704975" y="95250"/>
                </a:lnTo>
                <a:lnTo>
                  <a:pt x="1724025" y="76200"/>
                </a:lnTo>
                <a:lnTo>
                  <a:pt x="1743075" y="57150"/>
                </a:lnTo>
                <a:lnTo>
                  <a:pt x="1752600" y="47625"/>
                </a:lnTo>
                <a:lnTo>
                  <a:pt x="1762125" y="38100"/>
                </a:lnTo>
                <a:lnTo>
                  <a:pt x="1762125" y="28575"/>
                </a:lnTo>
                <a:lnTo>
                  <a:pt x="1762125" y="28575"/>
                </a:lnTo>
                <a:lnTo>
                  <a:pt x="1762125" y="28575"/>
                </a:lnTo>
                <a:lnTo>
                  <a:pt x="1762125" y="38100"/>
                </a:lnTo>
                <a:lnTo>
                  <a:pt x="1752600" y="47625"/>
                </a:lnTo>
                <a:lnTo>
                  <a:pt x="1743075" y="57150"/>
                </a:lnTo>
                <a:lnTo>
                  <a:pt x="1733550" y="76200"/>
                </a:lnTo>
                <a:lnTo>
                  <a:pt x="1724025" y="95250"/>
                </a:lnTo>
                <a:lnTo>
                  <a:pt x="1714500" y="114300"/>
                </a:lnTo>
                <a:lnTo>
                  <a:pt x="1714500" y="133350"/>
                </a:lnTo>
                <a:lnTo>
                  <a:pt x="1714500" y="142875"/>
                </a:lnTo>
                <a:lnTo>
                  <a:pt x="1724025" y="152400"/>
                </a:lnTo>
                <a:lnTo>
                  <a:pt x="1733550" y="161925"/>
                </a:lnTo>
                <a:lnTo>
                  <a:pt x="1743075" y="161925"/>
                </a:lnTo>
                <a:lnTo>
                  <a:pt x="1762125" y="152400"/>
                </a:lnTo>
                <a:lnTo>
                  <a:pt x="1771650" y="142875"/>
                </a:lnTo>
                <a:lnTo>
                  <a:pt x="1790700" y="133350"/>
                </a:lnTo>
                <a:lnTo>
                  <a:pt x="1809750" y="114300"/>
                </a:lnTo>
                <a:lnTo>
                  <a:pt x="1828800" y="95250"/>
                </a:lnTo>
                <a:lnTo>
                  <a:pt x="1847850" y="76200"/>
                </a:lnTo>
                <a:lnTo>
                  <a:pt x="1866900" y="57150"/>
                </a:lnTo>
                <a:lnTo>
                  <a:pt x="1876425" y="38100"/>
                </a:lnTo>
                <a:lnTo>
                  <a:pt x="1885950" y="28575"/>
                </a:lnTo>
                <a:lnTo>
                  <a:pt x="1895475" y="19050"/>
                </a:lnTo>
                <a:lnTo>
                  <a:pt x="1895475" y="9525"/>
                </a:lnTo>
                <a:lnTo>
                  <a:pt x="1895475" y="0"/>
                </a:lnTo>
                <a:lnTo>
                  <a:pt x="1885950" y="0"/>
                </a:lnTo>
                <a:lnTo>
                  <a:pt x="1885950" y="9525"/>
                </a:lnTo>
                <a:lnTo>
                  <a:pt x="1876425" y="9525"/>
                </a:lnTo>
                <a:lnTo>
                  <a:pt x="1866900" y="19050"/>
                </a:lnTo>
                <a:lnTo>
                  <a:pt x="1857375" y="28575"/>
                </a:lnTo>
                <a:lnTo>
                  <a:pt x="1857375" y="38100"/>
                </a:lnTo>
                <a:lnTo>
                  <a:pt x="1847850" y="38100"/>
                </a:lnTo>
                <a:lnTo>
                  <a:pt x="1857375" y="47625"/>
                </a:lnTo>
                <a:lnTo>
                  <a:pt x="1857375" y="47625"/>
                </a:lnTo>
                <a:lnTo>
                  <a:pt x="1866900" y="47625"/>
                </a:lnTo>
                <a:lnTo>
                  <a:pt x="1885950" y="47625"/>
                </a:lnTo>
                <a:lnTo>
                  <a:pt x="1905000" y="38100"/>
                </a:lnTo>
                <a:lnTo>
                  <a:pt x="1924050" y="38100"/>
                </a:lnTo>
                <a:lnTo>
                  <a:pt x="1943100" y="38100"/>
                </a:lnTo>
                <a:lnTo>
                  <a:pt x="1952625" y="38100"/>
                </a:lnTo>
                <a:lnTo>
                  <a:pt x="1962150" y="38100"/>
                </a:lnTo>
                <a:lnTo>
                  <a:pt x="1962150" y="47625"/>
                </a:lnTo>
                <a:lnTo>
                  <a:pt x="1962150" y="57150"/>
                </a:lnTo>
                <a:lnTo>
                  <a:pt x="1962150" y="66675"/>
                </a:lnTo>
                <a:lnTo>
                  <a:pt x="1962150" y="76200"/>
                </a:lnTo>
                <a:lnTo>
                  <a:pt x="1952625" y="95250"/>
                </a:lnTo>
                <a:lnTo>
                  <a:pt x="1943100" y="114300"/>
                </a:lnTo>
                <a:lnTo>
                  <a:pt x="1933575" y="133350"/>
                </a:lnTo>
                <a:lnTo>
                  <a:pt x="1924050" y="142875"/>
                </a:lnTo>
                <a:lnTo>
                  <a:pt x="1914525" y="161925"/>
                </a:lnTo>
                <a:lnTo>
                  <a:pt x="1914525" y="161925"/>
                </a:lnTo>
                <a:lnTo>
                  <a:pt x="1914525" y="171450"/>
                </a:lnTo>
                <a:lnTo>
                  <a:pt x="1924050" y="171450"/>
                </a:lnTo>
                <a:lnTo>
                  <a:pt x="1943100" y="161925"/>
                </a:lnTo>
                <a:lnTo>
                  <a:pt x="1962150" y="152400"/>
                </a:lnTo>
                <a:lnTo>
                  <a:pt x="1981200" y="133350"/>
                </a:lnTo>
                <a:lnTo>
                  <a:pt x="2009775" y="114300"/>
                </a:lnTo>
                <a:lnTo>
                  <a:pt x="2038350" y="95250"/>
                </a:lnTo>
                <a:lnTo>
                  <a:pt x="2057400" y="85725"/>
                </a:lnTo>
                <a:lnTo>
                  <a:pt x="2076450" y="66675"/>
                </a:lnTo>
                <a:lnTo>
                  <a:pt x="2085975" y="57150"/>
                </a:lnTo>
                <a:lnTo>
                  <a:pt x="2095500" y="38100"/>
                </a:lnTo>
                <a:lnTo>
                  <a:pt x="2095500" y="28575"/>
                </a:lnTo>
                <a:lnTo>
                  <a:pt x="2095500" y="28575"/>
                </a:lnTo>
                <a:lnTo>
                  <a:pt x="2095500" y="28575"/>
                </a:lnTo>
                <a:lnTo>
                  <a:pt x="2085975" y="28575"/>
                </a:lnTo>
                <a:lnTo>
                  <a:pt x="2076450" y="38100"/>
                </a:lnTo>
                <a:lnTo>
                  <a:pt x="2057400" y="47625"/>
                </a:lnTo>
                <a:lnTo>
                  <a:pt x="2047875" y="66675"/>
                </a:lnTo>
                <a:lnTo>
                  <a:pt x="2038350" y="85725"/>
                </a:lnTo>
                <a:lnTo>
                  <a:pt x="2028825" y="104775"/>
                </a:lnTo>
                <a:lnTo>
                  <a:pt x="2019300" y="123825"/>
                </a:lnTo>
                <a:lnTo>
                  <a:pt x="2019300" y="142875"/>
                </a:lnTo>
                <a:lnTo>
                  <a:pt x="2028825" y="152400"/>
                </a:lnTo>
                <a:lnTo>
                  <a:pt x="2038350" y="161925"/>
                </a:lnTo>
                <a:lnTo>
                  <a:pt x="2057400" y="171450"/>
                </a:lnTo>
                <a:lnTo>
                  <a:pt x="2076450" y="161925"/>
                </a:lnTo>
                <a:lnTo>
                  <a:pt x="2095500" y="152400"/>
                </a:lnTo>
                <a:lnTo>
                  <a:pt x="2114550" y="142875"/>
                </a:lnTo>
                <a:lnTo>
                  <a:pt x="2143125" y="133350"/>
                </a:lnTo>
                <a:lnTo>
                  <a:pt x="2171700" y="114300"/>
                </a:lnTo>
                <a:lnTo>
                  <a:pt x="2190750" y="95250"/>
                </a:lnTo>
                <a:lnTo>
                  <a:pt x="2209800" y="76200"/>
                </a:lnTo>
                <a:lnTo>
                  <a:pt x="2228850" y="66675"/>
                </a:lnTo>
                <a:lnTo>
                  <a:pt x="2238375" y="57150"/>
                </a:lnTo>
                <a:lnTo>
                  <a:pt x="2247900" y="57150"/>
                </a:lnTo>
                <a:lnTo>
                  <a:pt x="2247900" y="57150"/>
                </a:lnTo>
                <a:lnTo>
                  <a:pt x="2257425" y="57150"/>
                </a:lnTo>
                <a:lnTo>
                  <a:pt x="2257425" y="66675"/>
                </a:lnTo>
                <a:lnTo>
                  <a:pt x="2257425" y="76200"/>
                </a:lnTo>
                <a:lnTo>
                  <a:pt x="2257425" y="76200"/>
                </a:lnTo>
                <a:lnTo>
                  <a:pt x="2257425" y="85725"/>
                </a:lnTo>
                <a:lnTo>
                  <a:pt x="2257425" y="95250"/>
                </a:lnTo>
                <a:lnTo>
                  <a:pt x="2266950" y="95250"/>
                </a:lnTo>
                <a:lnTo>
                  <a:pt x="2266950" y="95250"/>
                </a:lnTo>
                <a:lnTo>
                  <a:pt x="2276475" y="85725"/>
                </a:lnTo>
                <a:lnTo>
                  <a:pt x="2286000" y="76200"/>
                </a:lnTo>
                <a:lnTo>
                  <a:pt x="2295525" y="66675"/>
                </a:lnTo>
                <a:lnTo>
                  <a:pt x="2305050" y="57150"/>
                </a:lnTo>
                <a:lnTo>
                  <a:pt x="2314575" y="47625"/>
                </a:lnTo>
                <a:lnTo>
                  <a:pt x="2314575" y="38100"/>
                </a:lnTo>
                <a:lnTo>
                  <a:pt x="2305050" y="19050"/>
                </a:lnTo>
                <a:lnTo>
                  <a:pt x="2295525" y="19050"/>
                </a:lnTo>
                <a:lnTo>
                  <a:pt x="2286000" y="19050"/>
                </a:lnTo>
                <a:lnTo>
                  <a:pt x="2276475" y="19050"/>
                </a:lnTo>
                <a:lnTo>
                  <a:pt x="2257425" y="28575"/>
                </a:lnTo>
                <a:lnTo>
                  <a:pt x="2238375" y="38100"/>
                </a:lnTo>
                <a:lnTo>
                  <a:pt x="2228850" y="57150"/>
                </a:lnTo>
                <a:lnTo>
                  <a:pt x="2209800" y="85725"/>
                </a:lnTo>
                <a:lnTo>
                  <a:pt x="2200275" y="104775"/>
                </a:lnTo>
                <a:lnTo>
                  <a:pt x="2190750" y="123825"/>
                </a:lnTo>
                <a:lnTo>
                  <a:pt x="2190750" y="142875"/>
                </a:lnTo>
                <a:lnTo>
                  <a:pt x="2190750" y="161925"/>
                </a:lnTo>
                <a:lnTo>
                  <a:pt x="2190750" y="171450"/>
                </a:lnTo>
                <a:lnTo>
                  <a:pt x="2209800" y="180975"/>
                </a:lnTo>
                <a:lnTo>
                  <a:pt x="2228850" y="180975"/>
                </a:lnTo>
                <a:lnTo>
                  <a:pt x="2247900" y="171450"/>
                </a:lnTo>
                <a:lnTo>
                  <a:pt x="2276475" y="161925"/>
                </a:lnTo>
                <a:lnTo>
                  <a:pt x="2305050" y="142875"/>
                </a:lnTo>
                <a:lnTo>
                  <a:pt x="2333625" y="133350"/>
                </a:lnTo>
                <a:lnTo>
                  <a:pt x="2352675" y="114300"/>
                </a:lnTo>
                <a:lnTo>
                  <a:pt x="2371725" y="85725"/>
                </a:lnTo>
                <a:lnTo>
                  <a:pt x="2400300" y="76200"/>
                </a:lnTo>
                <a:lnTo>
                  <a:pt x="2409825" y="57150"/>
                </a:lnTo>
                <a:lnTo>
                  <a:pt x="2428875" y="38100"/>
                </a:lnTo>
                <a:lnTo>
                  <a:pt x="2428875" y="28575"/>
                </a:lnTo>
                <a:lnTo>
                  <a:pt x="2438400" y="28575"/>
                </a:lnTo>
                <a:lnTo>
                  <a:pt x="2438400" y="28575"/>
                </a:lnTo>
                <a:lnTo>
                  <a:pt x="2438400" y="38100"/>
                </a:lnTo>
                <a:lnTo>
                  <a:pt x="2428875" y="47625"/>
                </a:lnTo>
                <a:lnTo>
                  <a:pt x="2428875" y="66675"/>
                </a:lnTo>
                <a:lnTo>
                  <a:pt x="2419350" y="85725"/>
                </a:lnTo>
                <a:lnTo>
                  <a:pt x="2419350" y="104775"/>
                </a:lnTo>
                <a:lnTo>
                  <a:pt x="2409825" y="133350"/>
                </a:lnTo>
                <a:lnTo>
                  <a:pt x="2400300" y="152400"/>
                </a:lnTo>
                <a:lnTo>
                  <a:pt x="2400300" y="180975"/>
                </a:lnTo>
                <a:lnTo>
                  <a:pt x="23907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534275" y="2733675"/>
            <a:ext cx="533401" cy="180976"/>
          </a:xfrm>
          <a:custGeom>
            <a:avLst/>
            <a:gdLst/>
            <a:ahLst/>
            <a:cxnLst/>
            <a:rect l="0" t="0" r="0" b="0"/>
            <a:pathLst>
              <a:path w="533401" h="180976">
                <a:moveTo>
                  <a:pt x="0" y="171450"/>
                </a:moveTo>
                <a:lnTo>
                  <a:pt x="0" y="180975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42875"/>
                </a:lnTo>
                <a:lnTo>
                  <a:pt x="19050" y="123825"/>
                </a:lnTo>
                <a:lnTo>
                  <a:pt x="38100" y="95250"/>
                </a:lnTo>
                <a:lnTo>
                  <a:pt x="47625" y="66675"/>
                </a:lnTo>
                <a:lnTo>
                  <a:pt x="76200" y="47625"/>
                </a:lnTo>
                <a:lnTo>
                  <a:pt x="95250" y="38100"/>
                </a:lnTo>
                <a:lnTo>
                  <a:pt x="123825" y="2857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2857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14300" y="38100"/>
                </a:lnTo>
                <a:lnTo>
                  <a:pt x="95250" y="47625"/>
                </a:lnTo>
                <a:lnTo>
                  <a:pt x="85725" y="57150"/>
                </a:lnTo>
                <a:lnTo>
                  <a:pt x="66675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57150" y="152400"/>
                </a:lnTo>
                <a:lnTo>
                  <a:pt x="76200" y="152400"/>
                </a:lnTo>
                <a:lnTo>
                  <a:pt x="85725" y="142875"/>
                </a:lnTo>
                <a:lnTo>
                  <a:pt x="114300" y="133350"/>
                </a:lnTo>
                <a:lnTo>
                  <a:pt x="133350" y="123825"/>
                </a:lnTo>
                <a:lnTo>
                  <a:pt x="161925" y="104775"/>
                </a:lnTo>
                <a:lnTo>
                  <a:pt x="180975" y="85725"/>
                </a:lnTo>
                <a:lnTo>
                  <a:pt x="200025" y="66675"/>
                </a:lnTo>
                <a:lnTo>
                  <a:pt x="219075" y="57150"/>
                </a:lnTo>
                <a:lnTo>
                  <a:pt x="238125" y="38100"/>
                </a:lnTo>
                <a:lnTo>
                  <a:pt x="247650" y="28575"/>
                </a:lnTo>
                <a:lnTo>
                  <a:pt x="257175" y="28575"/>
                </a:lnTo>
                <a:lnTo>
                  <a:pt x="257175" y="28575"/>
                </a:lnTo>
                <a:lnTo>
                  <a:pt x="257175" y="38100"/>
                </a:lnTo>
                <a:lnTo>
                  <a:pt x="247650" y="47625"/>
                </a:lnTo>
                <a:lnTo>
                  <a:pt x="238125" y="66675"/>
                </a:lnTo>
                <a:lnTo>
                  <a:pt x="228600" y="85725"/>
                </a:lnTo>
                <a:lnTo>
                  <a:pt x="219075" y="104775"/>
                </a:lnTo>
                <a:lnTo>
                  <a:pt x="209550" y="123825"/>
                </a:lnTo>
                <a:lnTo>
                  <a:pt x="209550" y="133350"/>
                </a:lnTo>
                <a:lnTo>
                  <a:pt x="209550" y="142875"/>
                </a:lnTo>
                <a:lnTo>
                  <a:pt x="219075" y="142875"/>
                </a:lnTo>
                <a:lnTo>
                  <a:pt x="228600" y="142875"/>
                </a:lnTo>
                <a:lnTo>
                  <a:pt x="247650" y="133350"/>
                </a:lnTo>
                <a:lnTo>
                  <a:pt x="266700" y="123825"/>
                </a:lnTo>
                <a:lnTo>
                  <a:pt x="285750" y="104775"/>
                </a:lnTo>
                <a:lnTo>
                  <a:pt x="304800" y="95250"/>
                </a:lnTo>
                <a:lnTo>
                  <a:pt x="323850" y="76200"/>
                </a:lnTo>
                <a:lnTo>
                  <a:pt x="333375" y="57150"/>
                </a:lnTo>
                <a:lnTo>
                  <a:pt x="333375" y="47625"/>
                </a:lnTo>
                <a:lnTo>
                  <a:pt x="333375" y="38100"/>
                </a:lnTo>
                <a:lnTo>
                  <a:pt x="323850" y="28575"/>
                </a:lnTo>
                <a:lnTo>
                  <a:pt x="314325" y="19050"/>
                </a:lnTo>
                <a:lnTo>
                  <a:pt x="304800" y="28575"/>
                </a:lnTo>
                <a:lnTo>
                  <a:pt x="285750" y="28575"/>
                </a:lnTo>
                <a:lnTo>
                  <a:pt x="266700" y="47625"/>
                </a:lnTo>
                <a:lnTo>
                  <a:pt x="257175" y="57150"/>
                </a:lnTo>
                <a:lnTo>
                  <a:pt x="247650" y="76200"/>
                </a:lnTo>
                <a:lnTo>
                  <a:pt x="238125" y="95250"/>
                </a:lnTo>
                <a:lnTo>
                  <a:pt x="238125" y="114300"/>
                </a:lnTo>
                <a:lnTo>
                  <a:pt x="238125" y="123825"/>
                </a:lnTo>
                <a:lnTo>
                  <a:pt x="247650" y="133350"/>
                </a:lnTo>
                <a:lnTo>
                  <a:pt x="257175" y="133350"/>
                </a:lnTo>
                <a:lnTo>
                  <a:pt x="266700" y="133350"/>
                </a:lnTo>
                <a:lnTo>
                  <a:pt x="285750" y="123825"/>
                </a:lnTo>
                <a:lnTo>
                  <a:pt x="314325" y="114300"/>
                </a:lnTo>
                <a:lnTo>
                  <a:pt x="342900" y="95250"/>
                </a:lnTo>
                <a:lnTo>
                  <a:pt x="371475" y="76200"/>
                </a:lnTo>
                <a:lnTo>
                  <a:pt x="400050" y="66675"/>
                </a:lnTo>
                <a:lnTo>
                  <a:pt x="419100" y="47625"/>
                </a:lnTo>
                <a:lnTo>
                  <a:pt x="438150" y="28575"/>
                </a:lnTo>
                <a:lnTo>
                  <a:pt x="447675" y="19050"/>
                </a:lnTo>
                <a:lnTo>
                  <a:pt x="457200" y="9525"/>
                </a:lnTo>
                <a:lnTo>
                  <a:pt x="457200" y="9525"/>
                </a:lnTo>
                <a:lnTo>
                  <a:pt x="447675" y="0"/>
                </a:lnTo>
                <a:lnTo>
                  <a:pt x="438150" y="9525"/>
                </a:lnTo>
                <a:lnTo>
                  <a:pt x="419100" y="19050"/>
                </a:lnTo>
                <a:lnTo>
                  <a:pt x="400050" y="38100"/>
                </a:lnTo>
                <a:lnTo>
                  <a:pt x="381000" y="57150"/>
                </a:lnTo>
                <a:lnTo>
                  <a:pt x="371475" y="85725"/>
                </a:lnTo>
                <a:lnTo>
                  <a:pt x="361950" y="104775"/>
                </a:lnTo>
                <a:lnTo>
                  <a:pt x="361950" y="123825"/>
                </a:lnTo>
                <a:lnTo>
                  <a:pt x="371475" y="133350"/>
                </a:lnTo>
                <a:lnTo>
                  <a:pt x="381000" y="133350"/>
                </a:lnTo>
                <a:lnTo>
                  <a:pt x="400050" y="142875"/>
                </a:lnTo>
                <a:lnTo>
                  <a:pt x="428625" y="133350"/>
                </a:lnTo>
                <a:lnTo>
                  <a:pt x="457200" y="133350"/>
                </a:lnTo>
                <a:lnTo>
                  <a:pt x="485775" y="123825"/>
                </a:lnTo>
                <a:lnTo>
                  <a:pt x="514350" y="114300"/>
                </a:lnTo>
                <a:lnTo>
                  <a:pt x="533400" y="114300"/>
                </a:lnTo>
                <a:lnTo>
                  <a:pt x="5334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8324850" y="2609850"/>
            <a:ext cx="180976" cy="542926"/>
          </a:xfrm>
          <a:custGeom>
            <a:avLst/>
            <a:gdLst/>
            <a:ahLst/>
            <a:cxnLst/>
            <a:rect l="0" t="0" r="0" b="0"/>
            <a:pathLst>
              <a:path w="180976" h="542926">
                <a:moveTo>
                  <a:pt x="180975" y="0"/>
                </a:moveTo>
                <a:lnTo>
                  <a:pt x="180975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57150"/>
                </a:lnTo>
                <a:lnTo>
                  <a:pt x="123825" y="85725"/>
                </a:lnTo>
                <a:lnTo>
                  <a:pt x="114300" y="123825"/>
                </a:lnTo>
                <a:lnTo>
                  <a:pt x="104775" y="161925"/>
                </a:lnTo>
                <a:lnTo>
                  <a:pt x="85725" y="209550"/>
                </a:lnTo>
                <a:lnTo>
                  <a:pt x="76200" y="266700"/>
                </a:lnTo>
                <a:lnTo>
                  <a:pt x="57150" y="314325"/>
                </a:lnTo>
                <a:lnTo>
                  <a:pt x="47625" y="361950"/>
                </a:lnTo>
                <a:lnTo>
                  <a:pt x="38100" y="419100"/>
                </a:lnTo>
                <a:lnTo>
                  <a:pt x="19050" y="457200"/>
                </a:lnTo>
                <a:lnTo>
                  <a:pt x="9525" y="495300"/>
                </a:lnTo>
                <a:lnTo>
                  <a:pt x="9525" y="523875"/>
                </a:lnTo>
                <a:lnTo>
                  <a:pt x="0" y="533400"/>
                </a:lnTo>
                <a:lnTo>
                  <a:pt x="0" y="542925"/>
                </a:lnTo>
                <a:lnTo>
                  <a:pt x="0" y="542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8410575" y="2590800"/>
            <a:ext cx="2352676" cy="323851"/>
          </a:xfrm>
          <a:custGeom>
            <a:avLst/>
            <a:gdLst/>
            <a:ahLst/>
            <a:cxnLst/>
            <a:rect l="0" t="0" r="0" b="0"/>
            <a:pathLst>
              <a:path w="2352676" h="323851">
                <a:moveTo>
                  <a:pt x="0" y="180975"/>
                </a:moveTo>
                <a:lnTo>
                  <a:pt x="0" y="180975"/>
                </a:lnTo>
                <a:lnTo>
                  <a:pt x="9525" y="171450"/>
                </a:lnTo>
                <a:lnTo>
                  <a:pt x="19050" y="152400"/>
                </a:lnTo>
                <a:lnTo>
                  <a:pt x="28575" y="142875"/>
                </a:lnTo>
                <a:lnTo>
                  <a:pt x="38100" y="133350"/>
                </a:lnTo>
                <a:lnTo>
                  <a:pt x="57150" y="123825"/>
                </a:lnTo>
                <a:lnTo>
                  <a:pt x="66675" y="123825"/>
                </a:lnTo>
                <a:lnTo>
                  <a:pt x="85725" y="133350"/>
                </a:lnTo>
                <a:lnTo>
                  <a:pt x="95250" y="152400"/>
                </a:lnTo>
                <a:lnTo>
                  <a:pt x="95250" y="171450"/>
                </a:lnTo>
                <a:lnTo>
                  <a:pt x="95250" y="200025"/>
                </a:lnTo>
                <a:lnTo>
                  <a:pt x="95250" y="219075"/>
                </a:lnTo>
                <a:lnTo>
                  <a:pt x="95250" y="247650"/>
                </a:lnTo>
                <a:lnTo>
                  <a:pt x="95250" y="276225"/>
                </a:lnTo>
                <a:lnTo>
                  <a:pt x="95250" y="295275"/>
                </a:lnTo>
                <a:lnTo>
                  <a:pt x="95250" y="314325"/>
                </a:lnTo>
                <a:lnTo>
                  <a:pt x="104775" y="323850"/>
                </a:lnTo>
                <a:lnTo>
                  <a:pt x="114300" y="323850"/>
                </a:lnTo>
                <a:lnTo>
                  <a:pt x="123825" y="314325"/>
                </a:lnTo>
                <a:lnTo>
                  <a:pt x="142875" y="295275"/>
                </a:lnTo>
                <a:lnTo>
                  <a:pt x="171450" y="276225"/>
                </a:lnTo>
                <a:lnTo>
                  <a:pt x="190500" y="247650"/>
                </a:lnTo>
                <a:lnTo>
                  <a:pt x="219075" y="219075"/>
                </a:lnTo>
                <a:lnTo>
                  <a:pt x="238125" y="190500"/>
                </a:lnTo>
                <a:lnTo>
                  <a:pt x="257175" y="161925"/>
                </a:lnTo>
                <a:lnTo>
                  <a:pt x="276225" y="142875"/>
                </a:lnTo>
                <a:lnTo>
                  <a:pt x="285750" y="123825"/>
                </a:lnTo>
                <a:lnTo>
                  <a:pt x="295275" y="104775"/>
                </a:lnTo>
                <a:lnTo>
                  <a:pt x="295275" y="95250"/>
                </a:lnTo>
                <a:lnTo>
                  <a:pt x="295275" y="95250"/>
                </a:lnTo>
                <a:lnTo>
                  <a:pt x="285750" y="104775"/>
                </a:lnTo>
                <a:lnTo>
                  <a:pt x="276225" y="114300"/>
                </a:lnTo>
                <a:lnTo>
                  <a:pt x="266700" y="133350"/>
                </a:lnTo>
                <a:lnTo>
                  <a:pt x="257175" y="152400"/>
                </a:lnTo>
                <a:lnTo>
                  <a:pt x="247650" y="180975"/>
                </a:lnTo>
                <a:lnTo>
                  <a:pt x="238125" y="209550"/>
                </a:lnTo>
                <a:lnTo>
                  <a:pt x="238125" y="238125"/>
                </a:lnTo>
                <a:lnTo>
                  <a:pt x="238125" y="257175"/>
                </a:lnTo>
                <a:lnTo>
                  <a:pt x="247650" y="276225"/>
                </a:lnTo>
                <a:lnTo>
                  <a:pt x="257175" y="285750"/>
                </a:lnTo>
                <a:lnTo>
                  <a:pt x="266700" y="295275"/>
                </a:lnTo>
                <a:lnTo>
                  <a:pt x="285750" y="285750"/>
                </a:lnTo>
                <a:lnTo>
                  <a:pt x="304800" y="276225"/>
                </a:lnTo>
                <a:lnTo>
                  <a:pt x="323850" y="266700"/>
                </a:lnTo>
                <a:lnTo>
                  <a:pt x="342900" y="247650"/>
                </a:lnTo>
                <a:lnTo>
                  <a:pt x="361950" y="228600"/>
                </a:lnTo>
                <a:lnTo>
                  <a:pt x="381000" y="209550"/>
                </a:lnTo>
                <a:lnTo>
                  <a:pt x="400050" y="190500"/>
                </a:lnTo>
                <a:lnTo>
                  <a:pt x="409575" y="161925"/>
                </a:lnTo>
                <a:lnTo>
                  <a:pt x="409575" y="142875"/>
                </a:lnTo>
                <a:lnTo>
                  <a:pt x="409575" y="123825"/>
                </a:lnTo>
                <a:lnTo>
                  <a:pt x="400050" y="114300"/>
                </a:lnTo>
                <a:lnTo>
                  <a:pt x="381000" y="114300"/>
                </a:lnTo>
                <a:lnTo>
                  <a:pt x="361950" y="114300"/>
                </a:lnTo>
                <a:lnTo>
                  <a:pt x="342900" y="123825"/>
                </a:lnTo>
                <a:lnTo>
                  <a:pt x="314325" y="142875"/>
                </a:lnTo>
                <a:lnTo>
                  <a:pt x="295275" y="161925"/>
                </a:lnTo>
                <a:lnTo>
                  <a:pt x="266700" y="190500"/>
                </a:lnTo>
                <a:lnTo>
                  <a:pt x="257175" y="209550"/>
                </a:lnTo>
                <a:lnTo>
                  <a:pt x="247650" y="228600"/>
                </a:lnTo>
                <a:lnTo>
                  <a:pt x="238125" y="247650"/>
                </a:lnTo>
                <a:lnTo>
                  <a:pt x="238125" y="257175"/>
                </a:lnTo>
                <a:lnTo>
                  <a:pt x="247650" y="257175"/>
                </a:lnTo>
                <a:lnTo>
                  <a:pt x="257175" y="257175"/>
                </a:lnTo>
                <a:lnTo>
                  <a:pt x="266700" y="257175"/>
                </a:lnTo>
                <a:lnTo>
                  <a:pt x="285750" y="247650"/>
                </a:lnTo>
                <a:lnTo>
                  <a:pt x="304800" y="238125"/>
                </a:lnTo>
                <a:lnTo>
                  <a:pt x="333375" y="219075"/>
                </a:lnTo>
                <a:lnTo>
                  <a:pt x="352425" y="209550"/>
                </a:lnTo>
                <a:lnTo>
                  <a:pt x="371475" y="200025"/>
                </a:lnTo>
                <a:lnTo>
                  <a:pt x="381000" y="190500"/>
                </a:lnTo>
                <a:lnTo>
                  <a:pt x="390525" y="180975"/>
                </a:lnTo>
                <a:lnTo>
                  <a:pt x="390525" y="180975"/>
                </a:lnTo>
                <a:lnTo>
                  <a:pt x="390525" y="180975"/>
                </a:lnTo>
                <a:lnTo>
                  <a:pt x="390525" y="190500"/>
                </a:lnTo>
                <a:lnTo>
                  <a:pt x="390525" y="200025"/>
                </a:lnTo>
                <a:lnTo>
                  <a:pt x="381000" y="219075"/>
                </a:lnTo>
                <a:lnTo>
                  <a:pt x="371475" y="238125"/>
                </a:lnTo>
                <a:lnTo>
                  <a:pt x="371475" y="257175"/>
                </a:lnTo>
                <a:lnTo>
                  <a:pt x="371475" y="276225"/>
                </a:lnTo>
                <a:lnTo>
                  <a:pt x="371475" y="295275"/>
                </a:lnTo>
                <a:lnTo>
                  <a:pt x="381000" y="304800"/>
                </a:lnTo>
                <a:lnTo>
                  <a:pt x="400050" y="304800"/>
                </a:lnTo>
                <a:lnTo>
                  <a:pt x="409575" y="304800"/>
                </a:lnTo>
                <a:lnTo>
                  <a:pt x="438150" y="285750"/>
                </a:lnTo>
                <a:lnTo>
                  <a:pt x="457200" y="266700"/>
                </a:lnTo>
                <a:lnTo>
                  <a:pt x="495300" y="238125"/>
                </a:lnTo>
                <a:lnTo>
                  <a:pt x="523875" y="209550"/>
                </a:lnTo>
                <a:lnTo>
                  <a:pt x="561975" y="180975"/>
                </a:lnTo>
                <a:lnTo>
                  <a:pt x="590550" y="152400"/>
                </a:lnTo>
                <a:lnTo>
                  <a:pt x="619125" y="123825"/>
                </a:lnTo>
                <a:lnTo>
                  <a:pt x="638175" y="95250"/>
                </a:lnTo>
                <a:lnTo>
                  <a:pt x="657225" y="66675"/>
                </a:lnTo>
                <a:lnTo>
                  <a:pt x="657225" y="47625"/>
                </a:lnTo>
                <a:lnTo>
                  <a:pt x="657225" y="38100"/>
                </a:lnTo>
                <a:lnTo>
                  <a:pt x="657225" y="38100"/>
                </a:lnTo>
                <a:lnTo>
                  <a:pt x="647700" y="47625"/>
                </a:lnTo>
                <a:lnTo>
                  <a:pt x="628650" y="57150"/>
                </a:lnTo>
                <a:lnTo>
                  <a:pt x="609600" y="76200"/>
                </a:lnTo>
                <a:lnTo>
                  <a:pt x="590550" y="114300"/>
                </a:lnTo>
                <a:lnTo>
                  <a:pt x="571500" y="142875"/>
                </a:lnTo>
                <a:lnTo>
                  <a:pt x="552450" y="180975"/>
                </a:lnTo>
                <a:lnTo>
                  <a:pt x="542925" y="209550"/>
                </a:lnTo>
                <a:lnTo>
                  <a:pt x="533400" y="238125"/>
                </a:lnTo>
                <a:lnTo>
                  <a:pt x="533400" y="257175"/>
                </a:lnTo>
                <a:lnTo>
                  <a:pt x="542925" y="266700"/>
                </a:lnTo>
                <a:lnTo>
                  <a:pt x="552450" y="266700"/>
                </a:lnTo>
                <a:lnTo>
                  <a:pt x="571500" y="266700"/>
                </a:lnTo>
                <a:lnTo>
                  <a:pt x="590550" y="247650"/>
                </a:lnTo>
                <a:lnTo>
                  <a:pt x="609600" y="238125"/>
                </a:lnTo>
                <a:lnTo>
                  <a:pt x="628650" y="219075"/>
                </a:lnTo>
                <a:lnTo>
                  <a:pt x="647700" y="209550"/>
                </a:lnTo>
                <a:lnTo>
                  <a:pt x="657225" y="190500"/>
                </a:lnTo>
                <a:lnTo>
                  <a:pt x="657225" y="180975"/>
                </a:lnTo>
                <a:lnTo>
                  <a:pt x="657225" y="171450"/>
                </a:lnTo>
                <a:lnTo>
                  <a:pt x="647700" y="161925"/>
                </a:lnTo>
                <a:lnTo>
                  <a:pt x="638175" y="161925"/>
                </a:lnTo>
                <a:lnTo>
                  <a:pt x="619125" y="171450"/>
                </a:lnTo>
                <a:lnTo>
                  <a:pt x="600075" y="180975"/>
                </a:lnTo>
                <a:lnTo>
                  <a:pt x="581025" y="200025"/>
                </a:lnTo>
                <a:lnTo>
                  <a:pt x="571500" y="219075"/>
                </a:lnTo>
                <a:lnTo>
                  <a:pt x="552450" y="238125"/>
                </a:lnTo>
                <a:lnTo>
                  <a:pt x="542925" y="257175"/>
                </a:lnTo>
                <a:lnTo>
                  <a:pt x="542925" y="266700"/>
                </a:lnTo>
                <a:lnTo>
                  <a:pt x="542925" y="276225"/>
                </a:lnTo>
                <a:lnTo>
                  <a:pt x="552450" y="276225"/>
                </a:lnTo>
                <a:lnTo>
                  <a:pt x="571500" y="276225"/>
                </a:lnTo>
                <a:lnTo>
                  <a:pt x="590550" y="266700"/>
                </a:lnTo>
                <a:lnTo>
                  <a:pt x="619125" y="257175"/>
                </a:lnTo>
                <a:lnTo>
                  <a:pt x="647700" y="238125"/>
                </a:lnTo>
                <a:lnTo>
                  <a:pt x="685800" y="209550"/>
                </a:lnTo>
                <a:lnTo>
                  <a:pt x="723900" y="190500"/>
                </a:lnTo>
                <a:lnTo>
                  <a:pt x="752475" y="161925"/>
                </a:lnTo>
                <a:lnTo>
                  <a:pt x="781050" y="133350"/>
                </a:lnTo>
                <a:lnTo>
                  <a:pt x="809625" y="114300"/>
                </a:lnTo>
                <a:lnTo>
                  <a:pt x="828675" y="104775"/>
                </a:lnTo>
                <a:lnTo>
                  <a:pt x="838200" y="95250"/>
                </a:lnTo>
                <a:lnTo>
                  <a:pt x="847725" y="85725"/>
                </a:lnTo>
                <a:lnTo>
                  <a:pt x="847725" y="85725"/>
                </a:lnTo>
                <a:lnTo>
                  <a:pt x="838200" y="95250"/>
                </a:lnTo>
                <a:lnTo>
                  <a:pt x="838200" y="104775"/>
                </a:lnTo>
                <a:lnTo>
                  <a:pt x="828675" y="133350"/>
                </a:lnTo>
                <a:lnTo>
                  <a:pt x="809625" y="161925"/>
                </a:lnTo>
                <a:lnTo>
                  <a:pt x="790575" y="190500"/>
                </a:lnTo>
                <a:lnTo>
                  <a:pt x="781050" y="219075"/>
                </a:lnTo>
                <a:lnTo>
                  <a:pt x="762000" y="257175"/>
                </a:lnTo>
                <a:lnTo>
                  <a:pt x="752475" y="276225"/>
                </a:lnTo>
                <a:lnTo>
                  <a:pt x="742950" y="295275"/>
                </a:lnTo>
                <a:lnTo>
                  <a:pt x="733425" y="304800"/>
                </a:lnTo>
                <a:lnTo>
                  <a:pt x="733425" y="304800"/>
                </a:lnTo>
                <a:lnTo>
                  <a:pt x="733425" y="295275"/>
                </a:lnTo>
                <a:lnTo>
                  <a:pt x="742950" y="285750"/>
                </a:lnTo>
                <a:lnTo>
                  <a:pt x="752475" y="266700"/>
                </a:lnTo>
                <a:lnTo>
                  <a:pt x="762000" y="247650"/>
                </a:lnTo>
                <a:lnTo>
                  <a:pt x="771525" y="219075"/>
                </a:lnTo>
                <a:lnTo>
                  <a:pt x="771525" y="200025"/>
                </a:lnTo>
                <a:lnTo>
                  <a:pt x="781050" y="190500"/>
                </a:lnTo>
                <a:lnTo>
                  <a:pt x="781050" y="180975"/>
                </a:lnTo>
                <a:lnTo>
                  <a:pt x="790575" y="180975"/>
                </a:lnTo>
                <a:lnTo>
                  <a:pt x="790575" y="190500"/>
                </a:lnTo>
                <a:lnTo>
                  <a:pt x="790575" y="190500"/>
                </a:lnTo>
                <a:lnTo>
                  <a:pt x="790575" y="200025"/>
                </a:lnTo>
                <a:lnTo>
                  <a:pt x="790575" y="219075"/>
                </a:lnTo>
                <a:lnTo>
                  <a:pt x="800100" y="228600"/>
                </a:lnTo>
                <a:lnTo>
                  <a:pt x="809625" y="238125"/>
                </a:lnTo>
                <a:lnTo>
                  <a:pt x="819150" y="238125"/>
                </a:lnTo>
                <a:lnTo>
                  <a:pt x="828675" y="238125"/>
                </a:lnTo>
                <a:lnTo>
                  <a:pt x="838200" y="238125"/>
                </a:lnTo>
                <a:lnTo>
                  <a:pt x="857250" y="228600"/>
                </a:lnTo>
                <a:lnTo>
                  <a:pt x="876300" y="219075"/>
                </a:lnTo>
                <a:lnTo>
                  <a:pt x="895350" y="200025"/>
                </a:lnTo>
                <a:lnTo>
                  <a:pt x="923925" y="171450"/>
                </a:lnTo>
                <a:lnTo>
                  <a:pt x="942975" y="152400"/>
                </a:lnTo>
                <a:lnTo>
                  <a:pt x="962025" y="133350"/>
                </a:lnTo>
                <a:lnTo>
                  <a:pt x="971550" y="114300"/>
                </a:lnTo>
                <a:lnTo>
                  <a:pt x="981075" y="104775"/>
                </a:lnTo>
                <a:lnTo>
                  <a:pt x="990600" y="104775"/>
                </a:lnTo>
                <a:lnTo>
                  <a:pt x="981075" y="104775"/>
                </a:lnTo>
                <a:lnTo>
                  <a:pt x="981075" y="104775"/>
                </a:lnTo>
                <a:lnTo>
                  <a:pt x="971550" y="114300"/>
                </a:lnTo>
                <a:lnTo>
                  <a:pt x="962025" y="133350"/>
                </a:lnTo>
                <a:lnTo>
                  <a:pt x="952500" y="161925"/>
                </a:lnTo>
                <a:lnTo>
                  <a:pt x="933450" y="180975"/>
                </a:lnTo>
                <a:lnTo>
                  <a:pt x="923925" y="209550"/>
                </a:lnTo>
                <a:lnTo>
                  <a:pt x="923925" y="228600"/>
                </a:lnTo>
                <a:lnTo>
                  <a:pt x="923925" y="247650"/>
                </a:lnTo>
                <a:lnTo>
                  <a:pt x="933450" y="257175"/>
                </a:lnTo>
                <a:lnTo>
                  <a:pt x="952500" y="266700"/>
                </a:lnTo>
                <a:lnTo>
                  <a:pt x="962025" y="257175"/>
                </a:lnTo>
                <a:lnTo>
                  <a:pt x="990600" y="247650"/>
                </a:lnTo>
                <a:lnTo>
                  <a:pt x="1009650" y="228600"/>
                </a:lnTo>
                <a:lnTo>
                  <a:pt x="1038225" y="209550"/>
                </a:lnTo>
                <a:lnTo>
                  <a:pt x="1066800" y="190500"/>
                </a:lnTo>
                <a:lnTo>
                  <a:pt x="1095375" y="171450"/>
                </a:lnTo>
                <a:lnTo>
                  <a:pt x="1114425" y="152400"/>
                </a:lnTo>
                <a:lnTo>
                  <a:pt x="1123950" y="133350"/>
                </a:lnTo>
                <a:lnTo>
                  <a:pt x="1143000" y="123825"/>
                </a:lnTo>
                <a:lnTo>
                  <a:pt x="1143000" y="123825"/>
                </a:lnTo>
                <a:lnTo>
                  <a:pt x="1152525" y="123825"/>
                </a:lnTo>
                <a:lnTo>
                  <a:pt x="1143000" y="133350"/>
                </a:lnTo>
                <a:lnTo>
                  <a:pt x="1143000" y="142875"/>
                </a:lnTo>
                <a:lnTo>
                  <a:pt x="1133475" y="161925"/>
                </a:lnTo>
                <a:lnTo>
                  <a:pt x="1114425" y="180975"/>
                </a:lnTo>
                <a:lnTo>
                  <a:pt x="1114425" y="209550"/>
                </a:lnTo>
                <a:lnTo>
                  <a:pt x="1104900" y="228600"/>
                </a:lnTo>
                <a:lnTo>
                  <a:pt x="1104900" y="247650"/>
                </a:lnTo>
                <a:lnTo>
                  <a:pt x="1114425" y="247650"/>
                </a:lnTo>
                <a:lnTo>
                  <a:pt x="1123950" y="247650"/>
                </a:lnTo>
                <a:lnTo>
                  <a:pt x="1133475" y="247650"/>
                </a:lnTo>
                <a:lnTo>
                  <a:pt x="1152525" y="228600"/>
                </a:lnTo>
                <a:lnTo>
                  <a:pt x="1162050" y="219075"/>
                </a:lnTo>
                <a:lnTo>
                  <a:pt x="1181100" y="200025"/>
                </a:lnTo>
                <a:lnTo>
                  <a:pt x="1200150" y="180975"/>
                </a:lnTo>
                <a:lnTo>
                  <a:pt x="1209675" y="171450"/>
                </a:lnTo>
                <a:lnTo>
                  <a:pt x="1209675" y="152400"/>
                </a:lnTo>
                <a:lnTo>
                  <a:pt x="1209675" y="142875"/>
                </a:lnTo>
                <a:lnTo>
                  <a:pt x="1200150" y="133350"/>
                </a:lnTo>
                <a:lnTo>
                  <a:pt x="1190625" y="123825"/>
                </a:lnTo>
                <a:lnTo>
                  <a:pt x="1171575" y="123825"/>
                </a:lnTo>
                <a:lnTo>
                  <a:pt x="1152525" y="133350"/>
                </a:lnTo>
                <a:lnTo>
                  <a:pt x="1133475" y="142875"/>
                </a:lnTo>
                <a:lnTo>
                  <a:pt x="1114425" y="161925"/>
                </a:lnTo>
                <a:lnTo>
                  <a:pt x="1104900" y="180975"/>
                </a:lnTo>
                <a:lnTo>
                  <a:pt x="1095375" y="200025"/>
                </a:lnTo>
                <a:lnTo>
                  <a:pt x="1095375" y="209550"/>
                </a:lnTo>
                <a:lnTo>
                  <a:pt x="1104900" y="219075"/>
                </a:lnTo>
                <a:lnTo>
                  <a:pt x="1114425" y="228600"/>
                </a:lnTo>
                <a:lnTo>
                  <a:pt x="1133475" y="228600"/>
                </a:lnTo>
                <a:lnTo>
                  <a:pt x="1152525" y="219075"/>
                </a:lnTo>
                <a:lnTo>
                  <a:pt x="1181100" y="209550"/>
                </a:lnTo>
                <a:lnTo>
                  <a:pt x="1219200" y="190500"/>
                </a:lnTo>
                <a:lnTo>
                  <a:pt x="1257300" y="161925"/>
                </a:lnTo>
                <a:lnTo>
                  <a:pt x="1295400" y="133350"/>
                </a:lnTo>
                <a:lnTo>
                  <a:pt x="1333500" y="104775"/>
                </a:lnTo>
                <a:lnTo>
                  <a:pt x="1371600" y="76200"/>
                </a:lnTo>
                <a:lnTo>
                  <a:pt x="1409700" y="47625"/>
                </a:lnTo>
                <a:lnTo>
                  <a:pt x="1428750" y="28575"/>
                </a:lnTo>
                <a:lnTo>
                  <a:pt x="1438275" y="9525"/>
                </a:lnTo>
                <a:lnTo>
                  <a:pt x="1438275" y="0"/>
                </a:lnTo>
                <a:lnTo>
                  <a:pt x="1438275" y="0"/>
                </a:lnTo>
                <a:lnTo>
                  <a:pt x="1428750" y="0"/>
                </a:lnTo>
                <a:lnTo>
                  <a:pt x="1409700" y="9525"/>
                </a:lnTo>
                <a:lnTo>
                  <a:pt x="1400175" y="28575"/>
                </a:lnTo>
                <a:lnTo>
                  <a:pt x="1371600" y="57150"/>
                </a:lnTo>
                <a:lnTo>
                  <a:pt x="1352550" y="85725"/>
                </a:lnTo>
                <a:lnTo>
                  <a:pt x="1333500" y="123825"/>
                </a:lnTo>
                <a:lnTo>
                  <a:pt x="1304925" y="161925"/>
                </a:lnTo>
                <a:lnTo>
                  <a:pt x="1295400" y="200025"/>
                </a:lnTo>
                <a:lnTo>
                  <a:pt x="1295400" y="219075"/>
                </a:lnTo>
                <a:lnTo>
                  <a:pt x="1295400" y="238125"/>
                </a:lnTo>
                <a:lnTo>
                  <a:pt x="1295400" y="238125"/>
                </a:lnTo>
                <a:lnTo>
                  <a:pt x="1304925" y="238125"/>
                </a:lnTo>
                <a:lnTo>
                  <a:pt x="1314450" y="228600"/>
                </a:lnTo>
                <a:lnTo>
                  <a:pt x="1333500" y="219075"/>
                </a:lnTo>
                <a:lnTo>
                  <a:pt x="1343025" y="200025"/>
                </a:lnTo>
                <a:lnTo>
                  <a:pt x="1352550" y="180975"/>
                </a:lnTo>
                <a:lnTo>
                  <a:pt x="1362075" y="171450"/>
                </a:lnTo>
                <a:lnTo>
                  <a:pt x="1371600" y="152400"/>
                </a:lnTo>
                <a:lnTo>
                  <a:pt x="1362075" y="142875"/>
                </a:lnTo>
                <a:lnTo>
                  <a:pt x="1352550" y="133350"/>
                </a:lnTo>
                <a:lnTo>
                  <a:pt x="1352550" y="133350"/>
                </a:lnTo>
                <a:lnTo>
                  <a:pt x="1343025" y="142875"/>
                </a:lnTo>
                <a:lnTo>
                  <a:pt x="1333500" y="152400"/>
                </a:lnTo>
                <a:lnTo>
                  <a:pt x="1323975" y="161925"/>
                </a:lnTo>
                <a:lnTo>
                  <a:pt x="1304925" y="180975"/>
                </a:lnTo>
                <a:lnTo>
                  <a:pt x="1295400" y="200025"/>
                </a:lnTo>
                <a:lnTo>
                  <a:pt x="1295400" y="209550"/>
                </a:lnTo>
                <a:lnTo>
                  <a:pt x="1295400" y="219075"/>
                </a:lnTo>
                <a:lnTo>
                  <a:pt x="1304925" y="228600"/>
                </a:lnTo>
                <a:lnTo>
                  <a:pt x="1323975" y="228600"/>
                </a:lnTo>
                <a:lnTo>
                  <a:pt x="1343025" y="228600"/>
                </a:lnTo>
                <a:lnTo>
                  <a:pt x="1362075" y="219075"/>
                </a:lnTo>
                <a:lnTo>
                  <a:pt x="1390650" y="209550"/>
                </a:lnTo>
                <a:lnTo>
                  <a:pt x="1428750" y="190500"/>
                </a:lnTo>
                <a:lnTo>
                  <a:pt x="1466850" y="161925"/>
                </a:lnTo>
                <a:lnTo>
                  <a:pt x="1495425" y="142875"/>
                </a:lnTo>
                <a:lnTo>
                  <a:pt x="1533525" y="123825"/>
                </a:lnTo>
                <a:lnTo>
                  <a:pt x="1562100" y="114300"/>
                </a:lnTo>
                <a:lnTo>
                  <a:pt x="1571625" y="95250"/>
                </a:lnTo>
                <a:lnTo>
                  <a:pt x="1581150" y="95250"/>
                </a:lnTo>
                <a:lnTo>
                  <a:pt x="1590675" y="85725"/>
                </a:lnTo>
                <a:lnTo>
                  <a:pt x="1581150" y="85725"/>
                </a:lnTo>
                <a:lnTo>
                  <a:pt x="1562100" y="85725"/>
                </a:lnTo>
                <a:lnTo>
                  <a:pt x="1552575" y="95250"/>
                </a:lnTo>
                <a:lnTo>
                  <a:pt x="1533525" y="104775"/>
                </a:lnTo>
                <a:lnTo>
                  <a:pt x="1514475" y="123825"/>
                </a:lnTo>
                <a:lnTo>
                  <a:pt x="1495425" y="152400"/>
                </a:lnTo>
                <a:lnTo>
                  <a:pt x="1485900" y="171450"/>
                </a:lnTo>
                <a:lnTo>
                  <a:pt x="1485900" y="200025"/>
                </a:lnTo>
                <a:lnTo>
                  <a:pt x="1476375" y="209550"/>
                </a:lnTo>
                <a:lnTo>
                  <a:pt x="1485900" y="228600"/>
                </a:lnTo>
                <a:lnTo>
                  <a:pt x="1495425" y="228600"/>
                </a:lnTo>
                <a:lnTo>
                  <a:pt x="1504950" y="228600"/>
                </a:lnTo>
                <a:lnTo>
                  <a:pt x="1524000" y="219075"/>
                </a:lnTo>
                <a:lnTo>
                  <a:pt x="1543050" y="209550"/>
                </a:lnTo>
                <a:lnTo>
                  <a:pt x="1571625" y="190500"/>
                </a:lnTo>
                <a:lnTo>
                  <a:pt x="1590675" y="171450"/>
                </a:lnTo>
                <a:lnTo>
                  <a:pt x="1619250" y="152400"/>
                </a:lnTo>
                <a:lnTo>
                  <a:pt x="1647825" y="133350"/>
                </a:lnTo>
                <a:lnTo>
                  <a:pt x="1666875" y="114300"/>
                </a:lnTo>
                <a:lnTo>
                  <a:pt x="1685925" y="104775"/>
                </a:lnTo>
                <a:lnTo>
                  <a:pt x="1685925" y="104775"/>
                </a:lnTo>
                <a:lnTo>
                  <a:pt x="1695450" y="104775"/>
                </a:lnTo>
                <a:lnTo>
                  <a:pt x="1704975" y="104775"/>
                </a:lnTo>
                <a:lnTo>
                  <a:pt x="1704975" y="114300"/>
                </a:lnTo>
                <a:lnTo>
                  <a:pt x="1704975" y="123825"/>
                </a:lnTo>
                <a:lnTo>
                  <a:pt x="1704975" y="133350"/>
                </a:lnTo>
                <a:lnTo>
                  <a:pt x="1704975" y="142875"/>
                </a:lnTo>
                <a:lnTo>
                  <a:pt x="1704975" y="152400"/>
                </a:lnTo>
                <a:lnTo>
                  <a:pt x="1714500" y="161925"/>
                </a:lnTo>
                <a:lnTo>
                  <a:pt x="1714500" y="161925"/>
                </a:lnTo>
                <a:lnTo>
                  <a:pt x="1724025" y="161925"/>
                </a:lnTo>
                <a:lnTo>
                  <a:pt x="1733550" y="152400"/>
                </a:lnTo>
                <a:lnTo>
                  <a:pt x="1743075" y="142875"/>
                </a:lnTo>
                <a:lnTo>
                  <a:pt x="1762125" y="123825"/>
                </a:lnTo>
                <a:lnTo>
                  <a:pt x="1762125" y="114300"/>
                </a:lnTo>
                <a:lnTo>
                  <a:pt x="1762125" y="104775"/>
                </a:lnTo>
                <a:lnTo>
                  <a:pt x="1762125" y="95250"/>
                </a:lnTo>
                <a:lnTo>
                  <a:pt x="1752600" y="85725"/>
                </a:lnTo>
                <a:lnTo>
                  <a:pt x="1743075" y="85725"/>
                </a:lnTo>
                <a:lnTo>
                  <a:pt x="1724025" y="85725"/>
                </a:lnTo>
                <a:lnTo>
                  <a:pt x="1714500" y="95250"/>
                </a:lnTo>
                <a:lnTo>
                  <a:pt x="1685925" y="104775"/>
                </a:lnTo>
                <a:lnTo>
                  <a:pt x="1676400" y="123825"/>
                </a:lnTo>
                <a:lnTo>
                  <a:pt x="1657350" y="152400"/>
                </a:lnTo>
                <a:lnTo>
                  <a:pt x="1647825" y="180975"/>
                </a:lnTo>
                <a:lnTo>
                  <a:pt x="1638300" y="200025"/>
                </a:lnTo>
                <a:lnTo>
                  <a:pt x="1638300" y="219075"/>
                </a:lnTo>
                <a:lnTo>
                  <a:pt x="1638300" y="238125"/>
                </a:lnTo>
                <a:lnTo>
                  <a:pt x="1647825" y="247650"/>
                </a:lnTo>
                <a:lnTo>
                  <a:pt x="1657350" y="247650"/>
                </a:lnTo>
                <a:lnTo>
                  <a:pt x="1676400" y="247650"/>
                </a:lnTo>
                <a:lnTo>
                  <a:pt x="1704975" y="228600"/>
                </a:lnTo>
                <a:lnTo>
                  <a:pt x="1724025" y="219075"/>
                </a:lnTo>
                <a:lnTo>
                  <a:pt x="1762125" y="200025"/>
                </a:lnTo>
                <a:lnTo>
                  <a:pt x="1790700" y="180975"/>
                </a:lnTo>
                <a:lnTo>
                  <a:pt x="1819275" y="161925"/>
                </a:lnTo>
                <a:lnTo>
                  <a:pt x="1847850" y="133350"/>
                </a:lnTo>
                <a:lnTo>
                  <a:pt x="1866900" y="123825"/>
                </a:lnTo>
                <a:lnTo>
                  <a:pt x="1876425" y="104775"/>
                </a:lnTo>
                <a:lnTo>
                  <a:pt x="1885950" y="104775"/>
                </a:lnTo>
                <a:lnTo>
                  <a:pt x="1885950" y="95250"/>
                </a:lnTo>
                <a:lnTo>
                  <a:pt x="1885950" y="104775"/>
                </a:lnTo>
                <a:lnTo>
                  <a:pt x="1876425" y="104775"/>
                </a:lnTo>
                <a:lnTo>
                  <a:pt x="1866900" y="114300"/>
                </a:lnTo>
                <a:lnTo>
                  <a:pt x="1857375" y="133350"/>
                </a:lnTo>
                <a:lnTo>
                  <a:pt x="1847850" y="161925"/>
                </a:lnTo>
                <a:lnTo>
                  <a:pt x="1828800" y="180975"/>
                </a:lnTo>
                <a:lnTo>
                  <a:pt x="1828800" y="200025"/>
                </a:lnTo>
                <a:lnTo>
                  <a:pt x="1819275" y="228600"/>
                </a:lnTo>
                <a:lnTo>
                  <a:pt x="1819275" y="238125"/>
                </a:lnTo>
                <a:lnTo>
                  <a:pt x="1828800" y="247650"/>
                </a:lnTo>
                <a:lnTo>
                  <a:pt x="1838325" y="247650"/>
                </a:lnTo>
                <a:lnTo>
                  <a:pt x="1857375" y="238125"/>
                </a:lnTo>
                <a:lnTo>
                  <a:pt x="1876425" y="228600"/>
                </a:lnTo>
                <a:lnTo>
                  <a:pt x="1905000" y="219075"/>
                </a:lnTo>
                <a:lnTo>
                  <a:pt x="1924050" y="200025"/>
                </a:lnTo>
                <a:lnTo>
                  <a:pt x="1952625" y="171450"/>
                </a:lnTo>
                <a:lnTo>
                  <a:pt x="1981200" y="152400"/>
                </a:lnTo>
                <a:lnTo>
                  <a:pt x="2000250" y="133350"/>
                </a:lnTo>
                <a:lnTo>
                  <a:pt x="2009775" y="114300"/>
                </a:lnTo>
                <a:lnTo>
                  <a:pt x="2019300" y="104775"/>
                </a:lnTo>
                <a:lnTo>
                  <a:pt x="2019300" y="95250"/>
                </a:lnTo>
                <a:lnTo>
                  <a:pt x="2019300" y="95250"/>
                </a:lnTo>
                <a:lnTo>
                  <a:pt x="2019300" y="104775"/>
                </a:lnTo>
                <a:lnTo>
                  <a:pt x="2009775" y="114300"/>
                </a:lnTo>
                <a:lnTo>
                  <a:pt x="2000250" y="123825"/>
                </a:lnTo>
                <a:lnTo>
                  <a:pt x="1990725" y="142875"/>
                </a:lnTo>
                <a:lnTo>
                  <a:pt x="1981200" y="161925"/>
                </a:lnTo>
                <a:lnTo>
                  <a:pt x="1971675" y="180975"/>
                </a:lnTo>
                <a:lnTo>
                  <a:pt x="1962150" y="200025"/>
                </a:lnTo>
                <a:lnTo>
                  <a:pt x="1962150" y="219075"/>
                </a:lnTo>
                <a:lnTo>
                  <a:pt x="1971675" y="228600"/>
                </a:lnTo>
                <a:lnTo>
                  <a:pt x="1981200" y="238125"/>
                </a:lnTo>
                <a:lnTo>
                  <a:pt x="1990725" y="238125"/>
                </a:lnTo>
                <a:lnTo>
                  <a:pt x="2009775" y="238125"/>
                </a:lnTo>
                <a:lnTo>
                  <a:pt x="2038350" y="228600"/>
                </a:lnTo>
                <a:lnTo>
                  <a:pt x="2057400" y="219075"/>
                </a:lnTo>
                <a:lnTo>
                  <a:pt x="2085975" y="200025"/>
                </a:lnTo>
                <a:lnTo>
                  <a:pt x="2114550" y="180975"/>
                </a:lnTo>
                <a:lnTo>
                  <a:pt x="2152650" y="161925"/>
                </a:lnTo>
                <a:lnTo>
                  <a:pt x="2171700" y="142875"/>
                </a:lnTo>
                <a:lnTo>
                  <a:pt x="2190750" y="133350"/>
                </a:lnTo>
                <a:lnTo>
                  <a:pt x="2209800" y="123825"/>
                </a:lnTo>
                <a:lnTo>
                  <a:pt x="2219325" y="104775"/>
                </a:lnTo>
                <a:lnTo>
                  <a:pt x="2219325" y="95250"/>
                </a:lnTo>
                <a:lnTo>
                  <a:pt x="2209800" y="95250"/>
                </a:lnTo>
                <a:lnTo>
                  <a:pt x="2200275" y="95250"/>
                </a:lnTo>
                <a:lnTo>
                  <a:pt x="2190750" y="104775"/>
                </a:lnTo>
                <a:lnTo>
                  <a:pt x="2171700" y="114300"/>
                </a:lnTo>
                <a:lnTo>
                  <a:pt x="2152650" y="133350"/>
                </a:lnTo>
                <a:lnTo>
                  <a:pt x="2143125" y="161925"/>
                </a:lnTo>
                <a:lnTo>
                  <a:pt x="2124075" y="190500"/>
                </a:lnTo>
                <a:lnTo>
                  <a:pt x="2124075" y="209550"/>
                </a:lnTo>
                <a:lnTo>
                  <a:pt x="2133600" y="228600"/>
                </a:lnTo>
                <a:lnTo>
                  <a:pt x="2143125" y="238125"/>
                </a:lnTo>
                <a:lnTo>
                  <a:pt x="2171700" y="247650"/>
                </a:lnTo>
                <a:lnTo>
                  <a:pt x="2200275" y="238125"/>
                </a:lnTo>
                <a:lnTo>
                  <a:pt x="2238375" y="238125"/>
                </a:lnTo>
                <a:lnTo>
                  <a:pt x="2286000" y="228600"/>
                </a:lnTo>
                <a:lnTo>
                  <a:pt x="2324100" y="219075"/>
                </a:lnTo>
                <a:lnTo>
                  <a:pt x="2352675" y="219075"/>
                </a:lnTo>
                <a:lnTo>
                  <a:pt x="235267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066925" y="2952750"/>
            <a:ext cx="38101" cy="266701"/>
          </a:xfrm>
          <a:custGeom>
            <a:avLst/>
            <a:gdLst/>
            <a:ahLst/>
            <a:cxnLst/>
            <a:rect l="0" t="0" r="0" b="0"/>
            <a:pathLst>
              <a:path w="38101" h="2667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0025"/>
                </a:lnTo>
                <a:lnTo>
                  <a:pt x="9525" y="20955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085975" y="3162300"/>
            <a:ext cx="2400301" cy="66676"/>
          </a:xfrm>
          <a:custGeom>
            <a:avLst/>
            <a:gdLst/>
            <a:ahLst/>
            <a:cxnLst/>
            <a:rect l="0" t="0" r="0" b="0"/>
            <a:pathLst>
              <a:path w="2400301" h="6667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66675"/>
                </a:lnTo>
                <a:lnTo>
                  <a:pt x="38100" y="66675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95250" y="57150"/>
                </a:lnTo>
                <a:lnTo>
                  <a:pt x="95250" y="57150"/>
                </a:lnTo>
                <a:lnTo>
                  <a:pt x="104775" y="57150"/>
                </a:lnTo>
                <a:lnTo>
                  <a:pt x="114300" y="57150"/>
                </a:lnTo>
                <a:lnTo>
                  <a:pt x="123825" y="57150"/>
                </a:lnTo>
                <a:lnTo>
                  <a:pt x="123825" y="57150"/>
                </a:lnTo>
                <a:lnTo>
                  <a:pt x="133350" y="5715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61925" y="47625"/>
                </a:lnTo>
                <a:lnTo>
                  <a:pt x="171450" y="47625"/>
                </a:lnTo>
                <a:lnTo>
                  <a:pt x="180975" y="47625"/>
                </a:lnTo>
                <a:lnTo>
                  <a:pt x="190500" y="47625"/>
                </a:lnTo>
                <a:lnTo>
                  <a:pt x="200025" y="47625"/>
                </a:lnTo>
                <a:lnTo>
                  <a:pt x="209550" y="47625"/>
                </a:lnTo>
                <a:lnTo>
                  <a:pt x="219075" y="47625"/>
                </a:lnTo>
                <a:lnTo>
                  <a:pt x="228600" y="47625"/>
                </a:lnTo>
                <a:lnTo>
                  <a:pt x="228600" y="47625"/>
                </a:lnTo>
                <a:lnTo>
                  <a:pt x="238125" y="47625"/>
                </a:lnTo>
                <a:lnTo>
                  <a:pt x="247650" y="47625"/>
                </a:lnTo>
                <a:lnTo>
                  <a:pt x="257175" y="47625"/>
                </a:lnTo>
                <a:lnTo>
                  <a:pt x="266700" y="47625"/>
                </a:lnTo>
                <a:lnTo>
                  <a:pt x="276225" y="47625"/>
                </a:lnTo>
                <a:lnTo>
                  <a:pt x="295275" y="47625"/>
                </a:lnTo>
                <a:lnTo>
                  <a:pt x="295275" y="47625"/>
                </a:lnTo>
                <a:lnTo>
                  <a:pt x="314325" y="47625"/>
                </a:lnTo>
                <a:lnTo>
                  <a:pt x="323850" y="47625"/>
                </a:lnTo>
                <a:lnTo>
                  <a:pt x="333375" y="47625"/>
                </a:lnTo>
                <a:lnTo>
                  <a:pt x="342900" y="47625"/>
                </a:lnTo>
                <a:lnTo>
                  <a:pt x="361950" y="47625"/>
                </a:lnTo>
                <a:lnTo>
                  <a:pt x="371475" y="47625"/>
                </a:lnTo>
                <a:lnTo>
                  <a:pt x="381000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19100" y="38100"/>
                </a:lnTo>
                <a:lnTo>
                  <a:pt x="428625" y="38100"/>
                </a:lnTo>
                <a:lnTo>
                  <a:pt x="438150" y="38100"/>
                </a:lnTo>
                <a:lnTo>
                  <a:pt x="457200" y="38100"/>
                </a:lnTo>
                <a:lnTo>
                  <a:pt x="476250" y="38100"/>
                </a:lnTo>
                <a:lnTo>
                  <a:pt x="485775" y="38100"/>
                </a:lnTo>
                <a:lnTo>
                  <a:pt x="495300" y="38100"/>
                </a:lnTo>
                <a:lnTo>
                  <a:pt x="514350" y="38100"/>
                </a:lnTo>
                <a:lnTo>
                  <a:pt x="523875" y="38100"/>
                </a:lnTo>
                <a:lnTo>
                  <a:pt x="542925" y="38100"/>
                </a:lnTo>
                <a:lnTo>
                  <a:pt x="552450" y="28575"/>
                </a:lnTo>
                <a:lnTo>
                  <a:pt x="571500" y="28575"/>
                </a:lnTo>
                <a:lnTo>
                  <a:pt x="581025" y="28575"/>
                </a:lnTo>
                <a:lnTo>
                  <a:pt x="600075" y="28575"/>
                </a:lnTo>
                <a:lnTo>
                  <a:pt x="609600" y="28575"/>
                </a:lnTo>
                <a:lnTo>
                  <a:pt x="628650" y="28575"/>
                </a:lnTo>
                <a:lnTo>
                  <a:pt x="638175" y="28575"/>
                </a:lnTo>
                <a:lnTo>
                  <a:pt x="657225" y="28575"/>
                </a:lnTo>
                <a:lnTo>
                  <a:pt x="666750" y="28575"/>
                </a:lnTo>
                <a:lnTo>
                  <a:pt x="685800" y="28575"/>
                </a:lnTo>
                <a:lnTo>
                  <a:pt x="695325" y="28575"/>
                </a:lnTo>
                <a:lnTo>
                  <a:pt x="714375" y="28575"/>
                </a:lnTo>
                <a:lnTo>
                  <a:pt x="723900" y="28575"/>
                </a:lnTo>
                <a:lnTo>
                  <a:pt x="742950" y="28575"/>
                </a:lnTo>
                <a:lnTo>
                  <a:pt x="762000" y="28575"/>
                </a:lnTo>
                <a:lnTo>
                  <a:pt x="771525" y="28575"/>
                </a:lnTo>
                <a:lnTo>
                  <a:pt x="790575" y="28575"/>
                </a:lnTo>
                <a:lnTo>
                  <a:pt x="809625" y="28575"/>
                </a:lnTo>
                <a:lnTo>
                  <a:pt x="819150" y="28575"/>
                </a:lnTo>
                <a:lnTo>
                  <a:pt x="838200" y="28575"/>
                </a:lnTo>
                <a:lnTo>
                  <a:pt x="857250" y="28575"/>
                </a:lnTo>
                <a:lnTo>
                  <a:pt x="876300" y="19050"/>
                </a:lnTo>
                <a:lnTo>
                  <a:pt x="885825" y="19050"/>
                </a:lnTo>
                <a:lnTo>
                  <a:pt x="914400" y="19050"/>
                </a:lnTo>
                <a:lnTo>
                  <a:pt x="923925" y="19050"/>
                </a:lnTo>
                <a:lnTo>
                  <a:pt x="942975" y="19050"/>
                </a:lnTo>
                <a:lnTo>
                  <a:pt x="962025" y="19050"/>
                </a:lnTo>
                <a:lnTo>
                  <a:pt x="981075" y="19050"/>
                </a:lnTo>
                <a:lnTo>
                  <a:pt x="990600" y="19050"/>
                </a:lnTo>
                <a:lnTo>
                  <a:pt x="1009650" y="19050"/>
                </a:lnTo>
                <a:lnTo>
                  <a:pt x="1028700" y="19050"/>
                </a:lnTo>
                <a:lnTo>
                  <a:pt x="1047750" y="19050"/>
                </a:lnTo>
                <a:lnTo>
                  <a:pt x="1066800" y="9525"/>
                </a:lnTo>
                <a:lnTo>
                  <a:pt x="1085850" y="9525"/>
                </a:lnTo>
                <a:lnTo>
                  <a:pt x="1104900" y="9525"/>
                </a:lnTo>
                <a:lnTo>
                  <a:pt x="1123950" y="9525"/>
                </a:lnTo>
                <a:lnTo>
                  <a:pt x="1143000" y="9525"/>
                </a:lnTo>
                <a:lnTo>
                  <a:pt x="1152525" y="9525"/>
                </a:lnTo>
                <a:lnTo>
                  <a:pt x="1181100" y="9525"/>
                </a:lnTo>
                <a:lnTo>
                  <a:pt x="1200150" y="9525"/>
                </a:lnTo>
                <a:lnTo>
                  <a:pt x="1219200" y="9525"/>
                </a:lnTo>
                <a:lnTo>
                  <a:pt x="1238250" y="0"/>
                </a:lnTo>
                <a:lnTo>
                  <a:pt x="1257300" y="0"/>
                </a:lnTo>
                <a:lnTo>
                  <a:pt x="1276350" y="0"/>
                </a:lnTo>
                <a:lnTo>
                  <a:pt x="1295400" y="0"/>
                </a:lnTo>
                <a:lnTo>
                  <a:pt x="1314450" y="0"/>
                </a:lnTo>
                <a:lnTo>
                  <a:pt x="1333500" y="0"/>
                </a:lnTo>
                <a:lnTo>
                  <a:pt x="1352550" y="0"/>
                </a:lnTo>
                <a:lnTo>
                  <a:pt x="1371600" y="0"/>
                </a:lnTo>
                <a:lnTo>
                  <a:pt x="1390650" y="0"/>
                </a:lnTo>
                <a:lnTo>
                  <a:pt x="1409700" y="0"/>
                </a:lnTo>
                <a:lnTo>
                  <a:pt x="1438275" y="0"/>
                </a:lnTo>
                <a:lnTo>
                  <a:pt x="1457325" y="0"/>
                </a:lnTo>
                <a:lnTo>
                  <a:pt x="1476375" y="0"/>
                </a:lnTo>
                <a:lnTo>
                  <a:pt x="1495425" y="0"/>
                </a:lnTo>
                <a:lnTo>
                  <a:pt x="1514475" y="0"/>
                </a:lnTo>
                <a:lnTo>
                  <a:pt x="1533525" y="0"/>
                </a:lnTo>
                <a:lnTo>
                  <a:pt x="1552575" y="0"/>
                </a:lnTo>
                <a:lnTo>
                  <a:pt x="1581150" y="0"/>
                </a:lnTo>
                <a:lnTo>
                  <a:pt x="1590675" y="0"/>
                </a:lnTo>
                <a:lnTo>
                  <a:pt x="1619250" y="0"/>
                </a:lnTo>
                <a:lnTo>
                  <a:pt x="1628775" y="0"/>
                </a:lnTo>
                <a:lnTo>
                  <a:pt x="1647825" y="0"/>
                </a:lnTo>
                <a:lnTo>
                  <a:pt x="1666875" y="0"/>
                </a:lnTo>
                <a:lnTo>
                  <a:pt x="1685925" y="0"/>
                </a:lnTo>
                <a:lnTo>
                  <a:pt x="1695450" y="0"/>
                </a:lnTo>
                <a:lnTo>
                  <a:pt x="1714500" y="0"/>
                </a:lnTo>
                <a:lnTo>
                  <a:pt x="1733550" y="0"/>
                </a:lnTo>
                <a:lnTo>
                  <a:pt x="1752600" y="0"/>
                </a:lnTo>
                <a:lnTo>
                  <a:pt x="1771650" y="0"/>
                </a:lnTo>
                <a:lnTo>
                  <a:pt x="1781175" y="0"/>
                </a:lnTo>
                <a:lnTo>
                  <a:pt x="1800225" y="0"/>
                </a:lnTo>
                <a:lnTo>
                  <a:pt x="1809750" y="0"/>
                </a:lnTo>
                <a:lnTo>
                  <a:pt x="1828800" y="0"/>
                </a:lnTo>
                <a:lnTo>
                  <a:pt x="1847850" y="0"/>
                </a:lnTo>
                <a:lnTo>
                  <a:pt x="1857375" y="0"/>
                </a:lnTo>
                <a:lnTo>
                  <a:pt x="1866900" y="0"/>
                </a:lnTo>
                <a:lnTo>
                  <a:pt x="1885950" y="0"/>
                </a:lnTo>
                <a:lnTo>
                  <a:pt x="1905000" y="9525"/>
                </a:lnTo>
                <a:lnTo>
                  <a:pt x="1914525" y="9525"/>
                </a:lnTo>
                <a:lnTo>
                  <a:pt x="1924050" y="9525"/>
                </a:lnTo>
                <a:lnTo>
                  <a:pt x="1943100" y="9525"/>
                </a:lnTo>
                <a:lnTo>
                  <a:pt x="1952625" y="9525"/>
                </a:lnTo>
                <a:lnTo>
                  <a:pt x="1971675" y="9525"/>
                </a:lnTo>
                <a:lnTo>
                  <a:pt x="1990725" y="9525"/>
                </a:lnTo>
                <a:lnTo>
                  <a:pt x="2009775" y="9525"/>
                </a:lnTo>
                <a:lnTo>
                  <a:pt x="2019300" y="9525"/>
                </a:lnTo>
                <a:lnTo>
                  <a:pt x="2028825" y="9525"/>
                </a:lnTo>
                <a:lnTo>
                  <a:pt x="2047875" y="9525"/>
                </a:lnTo>
                <a:lnTo>
                  <a:pt x="2066925" y="9525"/>
                </a:lnTo>
                <a:lnTo>
                  <a:pt x="2076450" y="9525"/>
                </a:lnTo>
                <a:lnTo>
                  <a:pt x="2095500" y="9525"/>
                </a:lnTo>
                <a:lnTo>
                  <a:pt x="2114550" y="9525"/>
                </a:lnTo>
                <a:lnTo>
                  <a:pt x="2124075" y="9525"/>
                </a:lnTo>
                <a:lnTo>
                  <a:pt x="2143125" y="9525"/>
                </a:lnTo>
                <a:lnTo>
                  <a:pt x="2152650" y="9525"/>
                </a:lnTo>
                <a:lnTo>
                  <a:pt x="2171700" y="9525"/>
                </a:lnTo>
                <a:lnTo>
                  <a:pt x="2181225" y="9525"/>
                </a:lnTo>
                <a:lnTo>
                  <a:pt x="2200275" y="9525"/>
                </a:lnTo>
                <a:lnTo>
                  <a:pt x="2209800" y="9525"/>
                </a:lnTo>
                <a:lnTo>
                  <a:pt x="2228850" y="9525"/>
                </a:lnTo>
                <a:lnTo>
                  <a:pt x="2247900" y="9525"/>
                </a:lnTo>
                <a:lnTo>
                  <a:pt x="2257425" y="9525"/>
                </a:lnTo>
                <a:lnTo>
                  <a:pt x="2276475" y="9525"/>
                </a:lnTo>
                <a:lnTo>
                  <a:pt x="2286000" y="9525"/>
                </a:lnTo>
                <a:lnTo>
                  <a:pt x="2295525" y="9525"/>
                </a:lnTo>
                <a:lnTo>
                  <a:pt x="2305050" y="9525"/>
                </a:lnTo>
                <a:lnTo>
                  <a:pt x="2324100" y="9525"/>
                </a:lnTo>
                <a:lnTo>
                  <a:pt x="2333625" y="9525"/>
                </a:lnTo>
                <a:lnTo>
                  <a:pt x="2343150" y="9525"/>
                </a:lnTo>
                <a:lnTo>
                  <a:pt x="2343150" y="9525"/>
                </a:lnTo>
                <a:lnTo>
                  <a:pt x="2352675" y="9525"/>
                </a:lnTo>
                <a:lnTo>
                  <a:pt x="2362200" y="9525"/>
                </a:lnTo>
                <a:lnTo>
                  <a:pt x="2381250" y="9525"/>
                </a:lnTo>
                <a:lnTo>
                  <a:pt x="2390775" y="9525"/>
                </a:lnTo>
                <a:lnTo>
                  <a:pt x="2390775" y="9525"/>
                </a:lnTo>
                <a:lnTo>
                  <a:pt x="2390775" y="9525"/>
                </a:lnTo>
                <a:lnTo>
                  <a:pt x="2400300" y="9525"/>
                </a:lnTo>
                <a:lnTo>
                  <a:pt x="2400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219325" y="2952750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171450" y="0"/>
                </a:move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9525"/>
                </a:lnTo>
                <a:lnTo>
                  <a:pt x="133350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95250" y="66675"/>
                </a:lnTo>
                <a:lnTo>
                  <a:pt x="76200" y="85725"/>
                </a:lnTo>
                <a:lnTo>
                  <a:pt x="66675" y="104775"/>
                </a:lnTo>
                <a:lnTo>
                  <a:pt x="47625" y="114300"/>
                </a:lnTo>
                <a:lnTo>
                  <a:pt x="38100" y="133350"/>
                </a:lnTo>
                <a:lnTo>
                  <a:pt x="19050" y="142875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371725" y="2943225"/>
            <a:ext cx="152401" cy="190501"/>
          </a:xfrm>
          <a:custGeom>
            <a:avLst/>
            <a:gdLst/>
            <a:ahLst/>
            <a:cxnLst/>
            <a:rect l="0" t="0" r="0" b="0"/>
            <a:pathLst>
              <a:path w="152401" h="190501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28575"/>
                </a:lnTo>
                <a:lnTo>
                  <a:pt x="123825" y="38100"/>
                </a:lnTo>
                <a:lnTo>
                  <a:pt x="114300" y="57150"/>
                </a:lnTo>
                <a:lnTo>
                  <a:pt x="104775" y="76200"/>
                </a:lnTo>
                <a:lnTo>
                  <a:pt x="85725" y="95250"/>
                </a:lnTo>
                <a:lnTo>
                  <a:pt x="66675" y="114300"/>
                </a:lnTo>
                <a:lnTo>
                  <a:pt x="57150" y="123825"/>
                </a:lnTo>
                <a:lnTo>
                  <a:pt x="38100" y="142875"/>
                </a:lnTo>
                <a:lnTo>
                  <a:pt x="19050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552700" y="2914650"/>
            <a:ext cx="171451" cy="209551"/>
          </a:xfrm>
          <a:custGeom>
            <a:avLst/>
            <a:gdLst/>
            <a:ahLst/>
            <a:cxnLst/>
            <a:rect l="0" t="0" r="0" b="0"/>
            <a:pathLst>
              <a:path w="171451" h="209551">
                <a:moveTo>
                  <a:pt x="171450" y="0"/>
                </a:move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95250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714625" y="2924175"/>
            <a:ext cx="171451" cy="200026"/>
          </a:xfrm>
          <a:custGeom>
            <a:avLst/>
            <a:gdLst/>
            <a:ahLst/>
            <a:cxnLst/>
            <a:rect l="0" t="0" r="0" b="0"/>
            <a:pathLst>
              <a:path w="171451" h="200026">
                <a:moveTo>
                  <a:pt x="171450" y="0"/>
                </a:move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23825" y="57150"/>
                </a:lnTo>
                <a:lnTo>
                  <a:pt x="104775" y="76200"/>
                </a:lnTo>
                <a:lnTo>
                  <a:pt x="85725" y="95250"/>
                </a:lnTo>
                <a:lnTo>
                  <a:pt x="66675" y="114300"/>
                </a:lnTo>
                <a:lnTo>
                  <a:pt x="47625" y="133350"/>
                </a:lnTo>
                <a:lnTo>
                  <a:pt x="38100" y="152400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2876550" y="2886075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200025" y="0"/>
                </a:moveTo>
                <a:lnTo>
                  <a:pt x="200025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38100"/>
                </a:lnTo>
                <a:lnTo>
                  <a:pt x="161925" y="57150"/>
                </a:lnTo>
                <a:lnTo>
                  <a:pt x="152400" y="76200"/>
                </a:lnTo>
                <a:lnTo>
                  <a:pt x="123825" y="95250"/>
                </a:lnTo>
                <a:lnTo>
                  <a:pt x="104775" y="123825"/>
                </a:lnTo>
                <a:lnTo>
                  <a:pt x="85725" y="142875"/>
                </a:lnTo>
                <a:lnTo>
                  <a:pt x="66675" y="161925"/>
                </a:lnTo>
                <a:lnTo>
                  <a:pt x="38100" y="180975"/>
                </a:lnTo>
                <a:lnTo>
                  <a:pt x="28575" y="200025"/>
                </a:lnTo>
                <a:lnTo>
                  <a:pt x="19050" y="219075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048000" y="2876550"/>
            <a:ext cx="219076" cy="228601"/>
          </a:xfrm>
          <a:custGeom>
            <a:avLst/>
            <a:gdLst/>
            <a:ahLst/>
            <a:cxnLst/>
            <a:rect l="0" t="0" r="0" b="0"/>
            <a:pathLst>
              <a:path w="219076" h="22860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9525"/>
                </a:lnTo>
                <a:lnTo>
                  <a:pt x="200025" y="19050"/>
                </a:lnTo>
                <a:lnTo>
                  <a:pt x="190500" y="38100"/>
                </a:lnTo>
                <a:lnTo>
                  <a:pt x="171450" y="57150"/>
                </a:lnTo>
                <a:lnTo>
                  <a:pt x="152400" y="76200"/>
                </a:lnTo>
                <a:lnTo>
                  <a:pt x="123825" y="104775"/>
                </a:lnTo>
                <a:lnTo>
                  <a:pt x="95250" y="133350"/>
                </a:lnTo>
                <a:lnTo>
                  <a:pt x="76200" y="152400"/>
                </a:lnTo>
                <a:lnTo>
                  <a:pt x="47625" y="171450"/>
                </a:lnTo>
                <a:lnTo>
                  <a:pt x="28575" y="200025"/>
                </a:lnTo>
                <a:lnTo>
                  <a:pt x="19050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257550" y="2876550"/>
            <a:ext cx="209551" cy="219076"/>
          </a:xfrm>
          <a:custGeom>
            <a:avLst/>
            <a:gdLst/>
            <a:ahLst/>
            <a:cxnLst/>
            <a:rect l="0" t="0" r="0" b="0"/>
            <a:pathLst>
              <a:path w="209551" h="219076">
                <a:moveTo>
                  <a:pt x="180975" y="0"/>
                </a:moveTo>
                <a:lnTo>
                  <a:pt x="190500" y="0"/>
                </a:lnTo>
                <a:lnTo>
                  <a:pt x="19050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00025" y="9525"/>
                </a:lnTo>
                <a:lnTo>
                  <a:pt x="200025" y="28575"/>
                </a:lnTo>
                <a:lnTo>
                  <a:pt x="180975" y="38100"/>
                </a:lnTo>
                <a:lnTo>
                  <a:pt x="161925" y="57150"/>
                </a:lnTo>
                <a:lnTo>
                  <a:pt x="142875" y="76200"/>
                </a:lnTo>
                <a:lnTo>
                  <a:pt x="123825" y="104775"/>
                </a:lnTo>
                <a:lnTo>
                  <a:pt x="95250" y="123825"/>
                </a:lnTo>
                <a:lnTo>
                  <a:pt x="76200" y="142875"/>
                </a:lnTo>
                <a:lnTo>
                  <a:pt x="57150" y="161925"/>
                </a:lnTo>
                <a:lnTo>
                  <a:pt x="38100" y="180975"/>
                </a:lnTo>
                <a:lnTo>
                  <a:pt x="19050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495675" y="2867025"/>
            <a:ext cx="219076" cy="209551"/>
          </a:xfrm>
          <a:custGeom>
            <a:avLst/>
            <a:gdLst/>
            <a:ahLst/>
            <a:cxnLst/>
            <a:rect l="0" t="0" r="0" b="0"/>
            <a:pathLst>
              <a:path w="219076" h="20955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09550" y="9525"/>
                </a:lnTo>
                <a:lnTo>
                  <a:pt x="200025" y="19050"/>
                </a:lnTo>
                <a:lnTo>
                  <a:pt x="190500" y="38100"/>
                </a:lnTo>
                <a:lnTo>
                  <a:pt x="171450" y="57150"/>
                </a:lnTo>
                <a:lnTo>
                  <a:pt x="161925" y="76200"/>
                </a:lnTo>
                <a:lnTo>
                  <a:pt x="133350" y="95250"/>
                </a:lnTo>
                <a:lnTo>
                  <a:pt x="114300" y="123825"/>
                </a:lnTo>
                <a:lnTo>
                  <a:pt x="85725" y="142875"/>
                </a:lnTo>
                <a:lnTo>
                  <a:pt x="66675" y="161925"/>
                </a:lnTo>
                <a:lnTo>
                  <a:pt x="38100" y="180975"/>
                </a:lnTo>
                <a:lnTo>
                  <a:pt x="28575" y="190500"/>
                </a:lnTo>
                <a:lnTo>
                  <a:pt x="9525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714750" y="2876550"/>
            <a:ext cx="219076" cy="209551"/>
          </a:xfrm>
          <a:custGeom>
            <a:avLst/>
            <a:gdLst/>
            <a:ahLst/>
            <a:cxnLst/>
            <a:rect l="0" t="0" r="0" b="0"/>
            <a:pathLst>
              <a:path w="219076" h="209551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09550" y="9525"/>
                </a:lnTo>
                <a:lnTo>
                  <a:pt x="200025" y="19050"/>
                </a:lnTo>
                <a:lnTo>
                  <a:pt x="190500" y="28575"/>
                </a:lnTo>
                <a:lnTo>
                  <a:pt x="180975" y="47625"/>
                </a:lnTo>
                <a:lnTo>
                  <a:pt x="161925" y="66675"/>
                </a:lnTo>
                <a:lnTo>
                  <a:pt x="142875" y="85725"/>
                </a:lnTo>
                <a:lnTo>
                  <a:pt x="114300" y="104775"/>
                </a:lnTo>
                <a:lnTo>
                  <a:pt x="85725" y="123825"/>
                </a:lnTo>
                <a:lnTo>
                  <a:pt x="66675" y="152400"/>
                </a:lnTo>
                <a:lnTo>
                  <a:pt x="38100" y="171450"/>
                </a:lnTo>
                <a:lnTo>
                  <a:pt x="28575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3962400" y="2867025"/>
            <a:ext cx="200026" cy="200026"/>
          </a:xfrm>
          <a:custGeom>
            <a:avLst/>
            <a:gdLst/>
            <a:ahLst/>
            <a:cxnLst/>
            <a:rect l="0" t="0" r="0" b="0"/>
            <a:pathLst>
              <a:path w="200026" h="200026">
                <a:moveTo>
                  <a:pt x="200025" y="0"/>
                </a:moveTo>
                <a:lnTo>
                  <a:pt x="200025" y="0"/>
                </a:lnTo>
                <a:lnTo>
                  <a:pt x="200025" y="9525"/>
                </a:lnTo>
                <a:lnTo>
                  <a:pt x="190500" y="9525"/>
                </a:lnTo>
                <a:lnTo>
                  <a:pt x="190500" y="19050"/>
                </a:lnTo>
                <a:lnTo>
                  <a:pt x="180975" y="38100"/>
                </a:lnTo>
                <a:lnTo>
                  <a:pt x="161925" y="57150"/>
                </a:lnTo>
                <a:lnTo>
                  <a:pt x="142875" y="66675"/>
                </a:lnTo>
                <a:lnTo>
                  <a:pt x="123825" y="85725"/>
                </a:lnTo>
                <a:lnTo>
                  <a:pt x="95250" y="104775"/>
                </a:lnTo>
                <a:lnTo>
                  <a:pt x="76200" y="123825"/>
                </a:lnTo>
                <a:lnTo>
                  <a:pt x="57150" y="142875"/>
                </a:lnTo>
                <a:lnTo>
                  <a:pt x="38100" y="161925"/>
                </a:lnTo>
                <a:lnTo>
                  <a:pt x="2857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143375" y="2905125"/>
            <a:ext cx="190501" cy="161926"/>
          </a:xfrm>
          <a:custGeom>
            <a:avLst/>
            <a:gdLst/>
            <a:ahLst/>
            <a:cxnLst/>
            <a:rect l="0" t="0" r="0" b="0"/>
            <a:pathLst>
              <a:path w="190501" h="161926">
                <a:moveTo>
                  <a:pt x="190500" y="0"/>
                </a:move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61925" y="28575"/>
                </a:lnTo>
                <a:lnTo>
                  <a:pt x="142875" y="47625"/>
                </a:lnTo>
                <a:lnTo>
                  <a:pt x="123825" y="66675"/>
                </a:lnTo>
                <a:lnTo>
                  <a:pt x="104775" y="85725"/>
                </a:lnTo>
                <a:lnTo>
                  <a:pt x="85725" y="104775"/>
                </a:lnTo>
                <a:lnTo>
                  <a:pt x="57150" y="123825"/>
                </a:lnTo>
                <a:lnTo>
                  <a:pt x="38100" y="133350"/>
                </a:lnTo>
                <a:lnTo>
                  <a:pt x="19050" y="152400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4343400" y="2924175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28575"/>
                </a:lnTo>
                <a:lnTo>
                  <a:pt x="57150" y="47625"/>
                </a:lnTo>
                <a:lnTo>
                  <a:pt x="38100" y="66675"/>
                </a:lnTo>
                <a:lnTo>
                  <a:pt x="1905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076575" y="2390775"/>
            <a:ext cx="152401" cy="466726"/>
          </a:xfrm>
          <a:custGeom>
            <a:avLst/>
            <a:gdLst/>
            <a:ahLst/>
            <a:cxnLst/>
            <a:rect l="0" t="0" r="0" b="0"/>
            <a:pathLst>
              <a:path w="152401" h="466726">
                <a:moveTo>
                  <a:pt x="38100" y="28575"/>
                </a:moveTo>
                <a:lnTo>
                  <a:pt x="38100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47625"/>
                </a:lnTo>
                <a:lnTo>
                  <a:pt x="28575" y="57150"/>
                </a:lnTo>
                <a:lnTo>
                  <a:pt x="28575" y="76200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38125"/>
                </a:lnTo>
                <a:lnTo>
                  <a:pt x="19050" y="266700"/>
                </a:lnTo>
                <a:lnTo>
                  <a:pt x="9525" y="285750"/>
                </a:lnTo>
                <a:lnTo>
                  <a:pt x="9525" y="314325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381000"/>
                </a:lnTo>
                <a:lnTo>
                  <a:pt x="0" y="400050"/>
                </a:lnTo>
                <a:lnTo>
                  <a:pt x="0" y="419100"/>
                </a:lnTo>
                <a:lnTo>
                  <a:pt x="0" y="428625"/>
                </a:lnTo>
                <a:lnTo>
                  <a:pt x="0" y="438150"/>
                </a:lnTo>
                <a:lnTo>
                  <a:pt x="0" y="447675"/>
                </a:lnTo>
                <a:lnTo>
                  <a:pt x="0" y="457200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66725"/>
                </a:lnTo>
                <a:lnTo>
                  <a:pt x="0" y="457200"/>
                </a:lnTo>
                <a:lnTo>
                  <a:pt x="0" y="438150"/>
                </a:lnTo>
                <a:lnTo>
                  <a:pt x="0" y="419100"/>
                </a:lnTo>
                <a:lnTo>
                  <a:pt x="0" y="400050"/>
                </a:lnTo>
                <a:lnTo>
                  <a:pt x="9525" y="371475"/>
                </a:lnTo>
                <a:lnTo>
                  <a:pt x="9525" y="342900"/>
                </a:lnTo>
                <a:lnTo>
                  <a:pt x="19050" y="314325"/>
                </a:lnTo>
                <a:lnTo>
                  <a:pt x="19050" y="285750"/>
                </a:lnTo>
                <a:lnTo>
                  <a:pt x="19050" y="257175"/>
                </a:lnTo>
                <a:lnTo>
                  <a:pt x="28575" y="228600"/>
                </a:lnTo>
                <a:lnTo>
                  <a:pt x="28575" y="200025"/>
                </a:lnTo>
                <a:lnTo>
                  <a:pt x="28575" y="171450"/>
                </a:lnTo>
                <a:lnTo>
                  <a:pt x="38100" y="152400"/>
                </a:lnTo>
                <a:lnTo>
                  <a:pt x="38100" y="123825"/>
                </a:lnTo>
                <a:lnTo>
                  <a:pt x="38100" y="104775"/>
                </a:lnTo>
                <a:lnTo>
                  <a:pt x="47625" y="85725"/>
                </a:lnTo>
                <a:lnTo>
                  <a:pt x="47625" y="66675"/>
                </a:lnTo>
                <a:lnTo>
                  <a:pt x="47625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38100"/>
                </a:lnTo>
                <a:lnTo>
                  <a:pt x="47625" y="47625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47625" y="152400"/>
                </a:lnTo>
                <a:lnTo>
                  <a:pt x="47625" y="171450"/>
                </a:lnTo>
                <a:lnTo>
                  <a:pt x="57150" y="200025"/>
                </a:lnTo>
                <a:lnTo>
                  <a:pt x="57150" y="219075"/>
                </a:lnTo>
                <a:lnTo>
                  <a:pt x="57150" y="247650"/>
                </a:lnTo>
                <a:lnTo>
                  <a:pt x="57150" y="276225"/>
                </a:lnTo>
                <a:lnTo>
                  <a:pt x="57150" y="304800"/>
                </a:lnTo>
                <a:lnTo>
                  <a:pt x="57150" y="323850"/>
                </a:lnTo>
                <a:lnTo>
                  <a:pt x="57150" y="352425"/>
                </a:lnTo>
                <a:lnTo>
                  <a:pt x="66675" y="371475"/>
                </a:lnTo>
                <a:lnTo>
                  <a:pt x="66675" y="400050"/>
                </a:lnTo>
                <a:lnTo>
                  <a:pt x="66675" y="419100"/>
                </a:lnTo>
                <a:lnTo>
                  <a:pt x="66675" y="428625"/>
                </a:lnTo>
                <a:lnTo>
                  <a:pt x="66675" y="447675"/>
                </a:lnTo>
                <a:lnTo>
                  <a:pt x="66675" y="457200"/>
                </a:lnTo>
                <a:lnTo>
                  <a:pt x="66675" y="457200"/>
                </a:lnTo>
                <a:lnTo>
                  <a:pt x="66675" y="457200"/>
                </a:lnTo>
                <a:lnTo>
                  <a:pt x="66675" y="457200"/>
                </a:lnTo>
                <a:lnTo>
                  <a:pt x="66675" y="457200"/>
                </a:lnTo>
                <a:lnTo>
                  <a:pt x="66675" y="447675"/>
                </a:lnTo>
                <a:lnTo>
                  <a:pt x="66675" y="438150"/>
                </a:lnTo>
                <a:lnTo>
                  <a:pt x="66675" y="428625"/>
                </a:lnTo>
                <a:lnTo>
                  <a:pt x="66675" y="409575"/>
                </a:lnTo>
                <a:lnTo>
                  <a:pt x="66675" y="381000"/>
                </a:lnTo>
                <a:lnTo>
                  <a:pt x="76200" y="352425"/>
                </a:lnTo>
                <a:lnTo>
                  <a:pt x="76200" y="323850"/>
                </a:lnTo>
                <a:lnTo>
                  <a:pt x="76200" y="295275"/>
                </a:lnTo>
                <a:lnTo>
                  <a:pt x="85725" y="276225"/>
                </a:lnTo>
                <a:lnTo>
                  <a:pt x="85725" y="238125"/>
                </a:lnTo>
                <a:lnTo>
                  <a:pt x="85725" y="219075"/>
                </a:lnTo>
                <a:lnTo>
                  <a:pt x="85725" y="190500"/>
                </a:lnTo>
                <a:lnTo>
                  <a:pt x="85725" y="171450"/>
                </a:lnTo>
                <a:lnTo>
                  <a:pt x="95250" y="142875"/>
                </a:lnTo>
                <a:lnTo>
                  <a:pt x="95250" y="123825"/>
                </a:lnTo>
                <a:lnTo>
                  <a:pt x="95250" y="104775"/>
                </a:lnTo>
                <a:lnTo>
                  <a:pt x="104775" y="85725"/>
                </a:lnTo>
                <a:lnTo>
                  <a:pt x="104775" y="76200"/>
                </a:lnTo>
                <a:lnTo>
                  <a:pt x="104775" y="66675"/>
                </a:lnTo>
                <a:lnTo>
                  <a:pt x="104775" y="57150"/>
                </a:lnTo>
                <a:lnTo>
                  <a:pt x="104775" y="57150"/>
                </a:lnTo>
                <a:lnTo>
                  <a:pt x="104775" y="57150"/>
                </a:lnTo>
                <a:lnTo>
                  <a:pt x="95250" y="57150"/>
                </a:lnTo>
                <a:lnTo>
                  <a:pt x="95250" y="57150"/>
                </a:lnTo>
                <a:lnTo>
                  <a:pt x="95250" y="57150"/>
                </a:lnTo>
                <a:lnTo>
                  <a:pt x="95250" y="57150"/>
                </a:lnTo>
                <a:lnTo>
                  <a:pt x="104775" y="76200"/>
                </a:lnTo>
                <a:lnTo>
                  <a:pt x="104775" y="85725"/>
                </a:lnTo>
                <a:lnTo>
                  <a:pt x="104775" y="104775"/>
                </a:lnTo>
                <a:lnTo>
                  <a:pt x="95250" y="123825"/>
                </a:lnTo>
                <a:lnTo>
                  <a:pt x="95250" y="142875"/>
                </a:lnTo>
                <a:lnTo>
                  <a:pt x="95250" y="161925"/>
                </a:lnTo>
                <a:lnTo>
                  <a:pt x="104775" y="190500"/>
                </a:lnTo>
                <a:lnTo>
                  <a:pt x="104775" y="219075"/>
                </a:lnTo>
                <a:lnTo>
                  <a:pt x="104775" y="247650"/>
                </a:lnTo>
                <a:lnTo>
                  <a:pt x="104775" y="276225"/>
                </a:lnTo>
                <a:lnTo>
                  <a:pt x="104775" y="295275"/>
                </a:lnTo>
                <a:lnTo>
                  <a:pt x="104775" y="323850"/>
                </a:lnTo>
                <a:lnTo>
                  <a:pt x="104775" y="352425"/>
                </a:lnTo>
                <a:lnTo>
                  <a:pt x="104775" y="371475"/>
                </a:lnTo>
                <a:lnTo>
                  <a:pt x="104775" y="400050"/>
                </a:lnTo>
                <a:lnTo>
                  <a:pt x="104775" y="409575"/>
                </a:lnTo>
                <a:lnTo>
                  <a:pt x="104775" y="419100"/>
                </a:lnTo>
                <a:lnTo>
                  <a:pt x="104775" y="438150"/>
                </a:lnTo>
                <a:lnTo>
                  <a:pt x="104775" y="438150"/>
                </a:lnTo>
                <a:lnTo>
                  <a:pt x="104775" y="447675"/>
                </a:lnTo>
                <a:lnTo>
                  <a:pt x="104775" y="447675"/>
                </a:lnTo>
                <a:lnTo>
                  <a:pt x="104775" y="447675"/>
                </a:lnTo>
                <a:lnTo>
                  <a:pt x="114300" y="447675"/>
                </a:lnTo>
                <a:lnTo>
                  <a:pt x="114300" y="447675"/>
                </a:lnTo>
                <a:lnTo>
                  <a:pt x="114300" y="447675"/>
                </a:lnTo>
                <a:lnTo>
                  <a:pt x="104775" y="447675"/>
                </a:lnTo>
                <a:lnTo>
                  <a:pt x="104775" y="447675"/>
                </a:lnTo>
                <a:lnTo>
                  <a:pt x="104775" y="457200"/>
                </a:lnTo>
                <a:lnTo>
                  <a:pt x="104775" y="457200"/>
                </a:lnTo>
                <a:lnTo>
                  <a:pt x="95250" y="457200"/>
                </a:lnTo>
                <a:lnTo>
                  <a:pt x="85725" y="457200"/>
                </a:lnTo>
                <a:lnTo>
                  <a:pt x="76200" y="457200"/>
                </a:lnTo>
                <a:lnTo>
                  <a:pt x="66675" y="457200"/>
                </a:lnTo>
                <a:lnTo>
                  <a:pt x="57150" y="447675"/>
                </a:lnTo>
                <a:lnTo>
                  <a:pt x="47625" y="447675"/>
                </a:lnTo>
                <a:lnTo>
                  <a:pt x="38100" y="447675"/>
                </a:lnTo>
                <a:lnTo>
                  <a:pt x="38100" y="447675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47675"/>
                </a:lnTo>
                <a:lnTo>
                  <a:pt x="28575" y="457200"/>
                </a:lnTo>
                <a:lnTo>
                  <a:pt x="38100" y="457200"/>
                </a:lnTo>
                <a:lnTo>
                  <a:pt x="47625" y="457200"/>
                </a:lnTo>
                <a:lnTo>
                  <a:pt x="57150" y="457200"/>
                </a:lnTo>
                <a:lnTo>
                  <a:pt x="66675" y="457200"/>
                </a:lnTo>
                <a:lnTo>
                  <a:pt x="85725" y="457200"/>
                </a:lnTo>
                <a:lnTo>
                  <a:pt x="104775" y="457200"/>
                </a:lnTo>
                <a:lnTo>
                  <a:pt x="114300" y="457200"/>
                </a:lnTo>
                <a:lnTo>
                  <a:pt x="123825" y="447675"/>
                </a:lnTo>
                <a:lnTo>
                  <a:pt x="133350" y="447675"/>
                </a:lnTo>
                <a:lnTo>
                  <a:pt x="142875" y="447675"/>
                </a:lnTo>
                <a:lnTo>
                  <a:pt x="142875" y="438150"/>
                </a:lnTo>
                <a:lnTo>
                  <a:pt x="152400" y="428625"/>
                </a:lnTo>
                <a:lnTo>
                  <a:pt x="152400" y="419100"/>
                </a:lnTo>
                <a:lnTo>
                  <a:pt x="142875" y="409575"/>
                </a:lnTo>
                <a:lnTo>
                  <a:pt x="142875" y="390525"/>
                </a:lnTo>
                <a:lnTo>
                  <a:pt x="142875" y="371475"/>
                </a:lnTo>
                <a:lnTo>
                  <a:pt x="133350" y="352425"/>
                </a:lnTo>
                <a:lnTo>
                  <a:pt x="133350" y="323850"/>
                </a:lnTo>
                <a:lnTo>
                  <a:pt x="123825" y="304800"/>
                </a:lnTo>
                <a:lnTo>
                  <a:pt x="123825" y="276225"/>
                </a:lnTo>
                <a:lnTo>
                  <a:pt x="123825" y="247650"/>
                </a:lnTo>
                <a:lnTo>
                  <a:pt x="114300" y="219075"/>
                </a:lnTo>
                <a:lnTo>
                  <a:pt x="114300" y="190500"/>
                </a:lnTo>
                <a:lnTo>
                  <a:pt x="114300" y="161925"/>
                </a:lnTo>
                <a:lnTo>
                  <a:pt x="114300" y="133350"/>
                </a:lnTo>
                <a:lnTo>
                  <a:pt x="114300" y="104775"/>
                </a:lnTo>
                <a:lnTo>
                  <a:pt x="114300" y="76200"/>
                </a:lnTo>
                <a:lnTo>
                  <a:pt x="114300" y="57150"/>
                </a:lnTo>
                <a:lnTo>
                  <a:pt x="123825" y="38100"/>
                </a:lnTo>
                <a:lnTo>
                  <a:pt x="114300" y="2857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752975" y="3781425"/>
            <a:ext cx="19051" cy="457201"/>
          </a:xfrm>
          <a:custGeom>
            <a:avLst/>
            <a:gdLst/>
            <a:ahLst/>
            <a:cxnLst/>
            <a:rect l="0" t="0" r="0" b="0"/>
            <a:pathLst>
              <a:path w="19051" h="45720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95250"/>
                </a:lnTo>
                <a:lnTo>
                  <a:pt x="0" y="123825"/>
                </a:lnTo>
                <a:lnTo>
                  <a:pt x="0" y="152400"/>
                </a:lnTo>
                <a:lnTo>
                  <a:pt x="0" y="190500"/>
                </a:lnTo>
                <a:lnTo>
                  <a:pt x="0" y="219075"/>
                </a:lnTo>
                <a:lnTo>
                  <a:pt x="0" y="257175"/>
                </a:lnTo>
                <a:lnTo>
                  <a:pt x="0" y="285750"/>
                </a:lnTo>
                <a:lnTo>
                  <a:pt x="0" y="323850"/>
                </a:lnTo>
                <a:lnTo>
                  <a:pt x="0" y="361950"/>
                </a:lnTo>
                <a:lnTo>
                  <a:pt x="0" y="381000"/>
                </a:lnTo>
                <a:lnTo>
                  <a:pt x="0" y="409575"/>
                </a:lnTo>
                <a:lnTo>
                  <a:pt x="0" y="428625"/>
                </a:lnTo>
                <a:lnTo>
                  <a:pt x="0" y="447675"/>
                </a:lnTo>
                <a:lnTo>
                  <a:pt x="9525" y="447675"/>
                </a:lnTo>
                <a:lnTo>
                  <a:pt x="9525" y="457200"/>
                </a:lnTo>
                <a:lnTo>
                  <a:pt x="9525" y="457200"/>
                </a:lnTo>
                <a:lnTo>
                  <a:pt x="9525" y="457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619625" y="3771900"/>
            <a:ext cx="285751" cy="28576"/>
          </a:xfrm>
          <a:custGeom>
            <a:avLst/>
            <a:gdLst/>
            <a:ahLst/>
            <a:cxnLst/>
            <a:rect l="0" t="0" r="0" b="0"/>
            <a:pathLst>
              <a:path w="2857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28575"/>
                </a:lnTo>
                <a:lnTo>
                  <a:pt x="285750" y="28575"/>
                </a:lnTo>
                <a:lnTo>
                  <a:pt x="2857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4991100" y="39052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9525"/>
                </a:moveTo>
                <a:lnTo>
                  <a:pt x="9525" y="9525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010150" y="4000500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267325" y="3810000"/>
            <a:ext cx="114301" cy="171451"/>
          </a:xfrm>
          <a:custGeom>
            <a:avLst/>
            <a:gdLst/>
            <a:ahLst/>
            <a:cxnLst/>
            <a:rect l="0" t="0" r="0" b="0"/>
            <a:pathLst>
              <a:path w="114301" h="171451">
                <a:moveTo>
                  <a:pt x="114300" y="9525"/>
                </a:moveTo>
                <a:lnTo>
                  <a:pt x="114300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85725" y="0"/>
                </a:lnTo>
                <a:lnTo>
                  <a:pt x="8572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4752975" y="3505200"/>
            <a:ext cx="142876" cy="647701"/>
          </a:xfrm>
          <a:custGeom>
            <a:avLst/>
            <a:gdLst/>
            <a:ahLst/>
            <a:cxnLst/>
            <a:rect l="0" t="0" r="0" b="0"/>
            <a:pathLst>
              <a:path w="142876" h="647701">
                <a:moveTo>
                  <a:pt x="38100" y="0"/>
                </a:move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38100" y="142875"/>
                </a:lnTo>
                <a:lnTo>
                  <a:pt x="38100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19050" y="238125"/>
                </a:lnTo>
                <a:lnTo>
                  <a:pt x="19050" y="257175"/>
                </a:lnTo>
                <a:lnTo>
                  <a:pt x="1905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90525"/>
                </a:lnTo>
                <a:lnTo>
                  <a:pt x="0" y="400050"/>
                </a:lnTo>
                <a:lnTo>
                  <a:pt x="0" y="419100"/>
                </a:lnTo>
                <a:lnTo>
                  <a:pt x="0" y="438150"/>
                </a:lnTo>
                <a:lnTo>
                  <a:pt x="0" y="457200"/>
                </a:lnTo>
                <a:lnTo>
                  <a:pt x="0" y="476250"/>
                </a:lnTo>
                <a:lnTo>
                  <a:pt x="0" y="485775"/>
                </a:lnTo>
                <a:lnTo>
                  <a:pt x="0" y="504825"/>
                </a:lnTo>
                <a:lnTo>
                  <a:pt x="0" y="523875"/>
                </a:lnTo>
                <a:lnTo>
                  <a:pt x="0" y="533400"/>
                </a:lnTo>
                <a:lnTo>
                  <a:pt x="0" y="552450"/>
                </a:lnTo>
                <a:lnTo>
                  <a:pt x="0" y="561975"/>
                </a:lnTo>
                <a:lnTo>
                  <a:pt x="9525" y="581025"/>
                </a:lnTo>
                <a:lnTo>
                  <a:pt x="9525" y="600075"/>
                </a:lnTo>
                <a:lnTo>
                  <a:pt x="9525" y="609600"/>
                </a:lnTo>
                <a:lnTo>
                  <a:pt x="9525" y="628650"/>
                </a:lnTo>
                <a:lnTo>
                  <a:pt x="9525" y="638175"/>
                </a:lnTo>
                <a:lnTo>
                  <a:pt x="19050" y="647700"/>
                </a:lnTo>
                <a:lnTo>
                  <a:pt x="19050" y="647700"/>
                </a:lnTo>
                <a:lnTo>
                  <a:pt x="28575" y="647700"/>
                </a:lnTo>
                <a:lnTo>
                  <a:pt x="28575" y="647700"/>
                </a:lnTo>
                <a:lnTo>
                  <a:pt x="38100" y="647700"/>
                </a:lnTo>
                <a:lnTo>
                  <a:pt x="47625" y="647700"/>
                </a:lnTo>
                <a:lnTo>
                  <a:pt x="57150" y="647700"/>
                </a:lnTo>
                <a:lnTo>
                  <a:pt x="66675" y="638175"/>
                </a:lnTo>
                <a:lnTo>
                  <a:pt x="85725" y="628650"/>
                </a:lnTo>
                <a:lnTo>
                  <a:pt x="95250" y="619125"/>
                </a:lnTo>
                <a:lnTo>
                  <a:pt x="104775" y="609600"/>
                </a:lnTo>
                <a:lnTo>
                  <a:pt x="114300" y="590550"/>
                </a:lnTo>
                <a:lnTo>
                  <a:pt x="133350" y="581025"/>
                </a:lnTo>
                <a:lnTo>
                  <a:pt x="133350" y="571500"/>
                </a:lnTo>
                <a:lnTo>
                  <a:pt x="142875" y="571500"/>
                </a:lnTo>
                <a:lnTo>
                  <a:pt x="142875" y="571500"/>
                </a:lnTo>
                <a:lnTo>
                  <a:pt x="142875" y="571500"/>
                </a:lnTo>
                <a:lnTo>
                  <a:pt x="142875" y="571500"/>
                </a:lnTo>
                <a:lnTo>
                  <a:pt x="142875" y="571500"/>
                </a:lnTo>
                <a:lnTo>
                  <a:pt x="142875" y="571500"/>
                </a:lnTo>
                <a:lnTo>
                  <a:pt x="142875" y="571500"/>
                </a:lnTo>
                <a:lnTo>
                  <a:pt x="142875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257800" y="3781425"/>
            <a:ext cx="304801" cy="219076"/>
          </a:xfrm>
          <a:custGeom>
            <a:avLst/>
            <a:gdLst/>
            <a:ahLst/>
            <a:cxnLst/>
            <a:rect l="0" t="0" r="0" b="0"/>
            <a:pathLst>
              <a:path w="304801" h="219076">
                <a:moveTo>
                  <a:pt x="28575" y="28575"/>
                </a:moveTo>
                <a:lnTo>
                  <a:pt x="19050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19050" y="209550"/>
                </a:lnTo>
                <a:lnTo>
                  <a:pt x="28575" y="219075"/>
                </a:lnTo>
                <a:lnTo>
                  <a:pt x="38100" y="219075"/>
                </a:lnTo>
                <a:lnTo>
                  <a:pt x="47625" y="219075"/>
                </a:lnTo>
                <a:lnTo>
                  <a:pt x="66675" y="209550"/>
                </a:lnTo>
                <a:lnTo>
                  <a:pt x="76200" y="200025"/>
                </a:lnTo>
                <a:lnTo>
                  <a:pt x="95250" y="190500"/>
                </a:lnTo>
                <a:lnTo>
                  <a:pt x="104775" y="171450"/>
                </a:lnTo>
                <a:lnTo>
                  <a:pt x="123825" y="152400"/>
                </a:lnTo>
                <a:lnTo>
                  <a:pt x="142875" y="133350"/>
                </a:lnTo>
                <a:lnTo>
                  <a:pt x="161925" y="114300"/>
                </a:lnTo>
                <a:lnTo>
                  <a:pt x="171450" y="85725"/>
                </a:lnTo>
                <a:lnTo>
                  <a:pt x="190500" y="66675"/>
                </a:lnTo>
                <a:lnTo>
                  <a:pt x="200025" y="47625"/>
                </a:lnTo>
                <a:lnTo>
                  <a:pt x="200025" y="38100"/>
                </a:lnTo>
                <a:lnTo>
                  <a:pt x="209550" y="38100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9550" y="38100"/>
                </a:lnTo>
                <a:lnTo>
                  <a:pt x="200025" y="38100"/>
                </a:lnTo>
                <a:lnTo>
                  <a:pt x="200025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80975" y="104775"/>
                </a:lnTo>
                <a:lnTo>
                  <a:pt x="180975" y="123825"/>
                </a:lnTo>
                <a:lnTo>
                  <a:pt x="180975" y="152400"/>
                </a:lnTo>
                <a:lnTo>
                  <a:pt x="180975" y="171450"/>
                </a:lnTo>
                <a:lnTo>
                  <a:pt x="190500" y="180975"/>
                </a:lnTo>
                <a:lnTo>
                  <a:pt x="190500" y="200025"/>
                </a:lnTo>
                <a:lnTo>
                  <a:pt x="200025" y="200025"/>
                </a:lnTo>
                <a:lnTo>
                  <a:pt x="219075" y="200025"/>
                </a:lnTo>
                <a:lnTo>
                  <a:pt x="228600" y="200025"/>
                </a:lnTo>
                <a:lnTo>
                  <a:pt x="238125" y="190500"/>
                </a:lnTo>
                <a:lnTo>
                  <a:pt x="257175" y="171450"/>
                </a:lnTo>
                <a:lnTo>
                  <a:pt x="266700" y="152400"/>
                </a:lnTo>
                <a:lnTo>
                  <a:pt x="276225" y="133350"/>
                </a:lnTo>
                <a:lnTo>
                  <a:pt x="285750" y="114300"/>
                </a:lnTo>
                <a:lnTo>
                  <a:pt x="295275" y="85725"/>
                </a:lnTo>
                <a:lnTo>
                  <a:pt x="304800" y="66675"/>
                </a:lnTo>
                <a:lnTo>
                  <a:pt x="304800" y="47625"/>
                </a:lnTo>
                <a:lnTo>
                  <a:pt x="304800" y="28575"/>
                </a:lnTo>
                <a:lnTo>
                  <a:pt x="295275" y="19050"/>
                </a:lnTo>
                <a:lnTo>
                  <a:pt x="285750" y="0"/>
                </a:lnTo>
                <a:lnTo>
                  <a:pt x="276225" y="0"/>
                </a:lnTo>
                <a:lnTo>
                  <a:pt x="266700" y="0"/>
                </a:lnTo>
                <a:lnTo>
                  <a:pt x="247650" y="0"/>
                </a:lnTo>
                <a:lnTo>
                  <a:pt x="228600" y="19050"/>
                </a:lnTo>
                <a:lnTo>
                  <a:pt x="219075" y="28575"/>
                </a:lnTo>
                <a:lnTo>
                  <a:pt x="200025" y="47625"/>
                </a:lnTo>
                <a:lnTo>
                  <a:pt x="190500" y="66675"/>
                </a:lnTo>
                <a:lnTo>
                  <a:pt x="180975" y="85725"/>
                </a:lnTo>
                <a:lnTo>
                  <a:pt x="1809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619750" y="3752850"/>
            <a:ext cx="323851" cy="209551"/>
          </a:xfrm>
          <a:custGeom>
            <a:avLst/>
            <a:gdLst/>
            <a:ahLst/>
            <a:cxnLst/>
            <a:rect l="0" t="0" r="0" b="0"/>
            <a:pathLst>
              <a:path w="323851" h="209551">
                <a:moveTo>
                  <a:pt x="28575" y="47625"/>
                </a:moveTo>
                <a:lnTo>
                  <a:pt x="28575" y="47625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0025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61925"/>
                </a:lnTo>
                <a:lnTo>
                  <a:pt x="19050" y="133350"/>
                </a:lnTo>
                <a:lnTo>
                  <a:pt x="38100" y="114300"/>
                </a:lnTo>
                <a:lnTo>
                  <a:pt x="47625" y="85725"/>
                </a:lnTo>
                <a:lnTo>
                  <a:pt x="66675" y="66675"/>
                </a:lnTo>
                <a:lnTo>
                  <a:pt x="85725" y="57150"/>
                </a:lnTo>
                <a:lnTo>
                  <a:pt x="95250" y="47625"/>
                </a:lnTo>
                <a:lnTo>
                  <a:pt x="104775" y="38100"/>
                </a:lnTo>
                <a:lnTo>
                  <a:pt x="104775" y="38100"/>
                </a:lnTo>
                <a:lnTo>
                  <a:pt x="114300" y="47625"/>
                </a:lnTo>
                <a:lnTo>
                  <a:pt x="114300" y="57150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104775"/>
                </a:lnTo>
                <a:lnTo>
                  <a:pt x="114300" y="123825"/>
                </a:lnTo>
                <a:lnTo>
                  <a:pt x="114300" y="133350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42875" y="152400"/>
                </a:lnTo>
                <a:lnTo>
                  <a:pt x="152400" y="142875"/>
                </a:lnTo>
                <a:lnTo>
                  <a:pt x="171450" y="123825"/>
                </a:lnTo>
                <a:lnTo>
                  <a:pt x="190500" y="104775"/>
                </a:lnTo>
                <a:lnTo>
                  <a:pt x="209550" y="85725"/>
                </a:lnTo>
                <a:lnTo>
                  <a:pt x="219075" y="66675"/>
                </a:lnTo>
                <a:lnTo>
                  <a:pt x="238125" y="47625"/>
                </a:lnTo>
                <a:lnTo>
                  <a:pt x="238125" y="28575"/>
                </a:lnTo>
                <a:lnTo>
                  <a:pt x="247650" y="19050"/>
                </a:lnTo>
                <a:lnTo>
                  <a:pt x="247650" y="9525"/>
                </a:lnTo>
                <a:lnTo>
                  <a:pt x="247650" y="0"/>
                </a:lnTo>
                <a:lnTo>
                  <a:pt x="247650" y="0"/>
                </a:lnTo>
                <a:lnTo>
                  <a:pt x="238125" y="9525"/>
                </a:lnTo>
                <a:lnTo>
                  <a:pt x="238125" y="9525"/>
                </a:lnTo>
                <a:lnTo>
                  <a:pt x="228600" y="19050"/>
                </a:lnTo>
                <a:lnTo>
                  <a:pt x="228600" y="28575"/>
                </a:lnTo>
                <a:lnTo>
                  <a:pt x="219075" y="38100"/>
                </a:lnTo>
                <a:lnTo>
                  <a:pt x="228600" y="47625"/>
                </a:lnTo>
                <a:lnTo>
                  <a:pt x="228600" y="57150"/>
                </a:lnTo>
                <a:lnTo>
                  <a:pt x="238125" y="66675"/>
                </a:lnTo>
                <a:lnTo>
                  <a:pt x="247650" y="66675"/>
                </a:lnTo>
                <a:lnTo>
                  <a:pt x="266700" y="76200"/>
                </a:lnTo>
                <a:lnTo>
                  <a:pt x="285750" y="95250"/>
                </a:lnTo>
                <a:lnTo>
                  <a:pt x="295275" y="104775"/>
                </a:lnTo>
                <a:lnTo>
                  <a:pt x="314325" y="114300"/>
                </a:lnTo>
                <a:lnTo>
                  <a:pt x="314325" y="133350"/>
                </a:lnTo>
                <a:lnTo>
                  <a:pt x="323850" y="142875"/>
                </a:lnTo>
                <a:lnTo>
                  <a:pt x="323850" y="161925"/>
                </a:lnTo>
                <a:lnTo>
                  <a:pt x="314325" y="180975"/>
                </a:lnTo>
                <a:lnTo>
                  <a:pt x="304800" y="190500"/>
                </a:lnTo>
                <a:lnTo>
                  <a:pt x="295275" y="200025"/>
                </a:lnTo>
                <a:lnTo>
                  <a:pt x="285750" y="209550"/>
                </a:lnTo>
                <a:lnTo>
                  <a:pt x="285750" y="209550"/>
                </a:lnTo>
                <a:lnTo>
                  <a:pt x="276225" y="209550"/>
                </a:lnTo>
                <a:lnTo>
                  <a:pt x="266700" y="209550"/>
                </a:lnTo>
                <a:lnTo>
                  <a:pt x="266700" y="200025"/>
                </a:lnTo>
                <a:lnTo>
                  <a:pt x="266700" y="190500"/>
                </a:lnTo>
                <a:lnTo>
                  <a:pt x="266700" y="180975"/>
                </a:lnTo>
                <a:lnTo>
                  <a:pt x="2667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6057900" y="3600450"/>
            <a:ext cx="123826" cy="333376"/>
          </a:xfrm>
          <a:custGeom>
            <a:avLst/>
            <a:gdLst/>
            <a:ahLst/>
            <a:cxnLst/>
            <a:rect l="0" t="0" r="0" b="0"/>
            <a:pathLst>
              <a:path w="123826" h="333376">
                <a:moveTo>
                  <a:pt x="38100" y="9525"/>
                </a:moveTo>
                <a:lnTo>
                  <a:pt x="38100" y="9525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66700"/>
                </a:lnTo>
                <a:lnTo>
                  <a:pt x="0" y="285750"/>
                </a:lnTo>
                <a:lnTo>
                  <a:pt x="9525" y="304800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33375"/>
                </a:lnTo>
                <a:lnTo>
                  <a:pt x="38100" y="333375"/>
                </a:lnTo>
                <a:lnTo>
                  <a:pt x="47625" y="323850"/>
                </a:lnTo>
                <a:lnTo>
                  <a:pt x="66675" y="323850"/>
                </a:lnTo>
                <a:lnTo>
                  <a:pt x="76200" y="304800"/>
                </a:lnTo>
                <a:lnTo>
                  <a:pt x="85725" y="295275"/>
                </a:lnTo>
                <a:lnTo>
                  <a:pt x="104775" y="276225"/>
                </a:lnTo>
                <a:lnTo>
                  <a:pt x="114300" y="257175"/>
                </a:lnTo>
                <a:lnTo>
                  <a:pt x="114300" y="247650"/>
                </a:lnTo>
                <a:lnTo>
                  <a:pt x="123825" y="238125"/>
                </a:lnTo>
                <a:lnTo>
                  <a:pt x="1238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5981700" y="3705225"/>
            <a:ext cx="209551" cy="38101"/>
          </a:xfrm>
          <a:custGeom>
            <a:avLst/>
            <a:gdLst/>
            <a:ahLst/>
            <a:cxnLst/>
            <a:rect l="0" t="0" r="0" b="0"/>
            <a:pathLst>
              <a:path w="20955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66675" y="9525"/>
                </a:lnTo>
                <a:lnTo>
                  <a:pt x="104775" y="9525"/>
                </a:lnTo>
                <a:lnTo>
                  <a:pt x="133350" y="0"/>
                </a:lnTo>
                <a:lnTo>
                  <a:pt x="171450" y="0"/>
                </a:lnTo>
                <a:lnTo>
                  <a:pt x="200025" y="0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5267325" y="4486275"/>
            <a:ext cx="76201" cy="1190626"/>
          </a:xfrm>
          <a:custGeom>
            <a:avLst/>
            <a:gdLst/>
            <a:ahLst/>
            <a:cxnLst/>
            <a:rect l="0" t="0" r="0" b="0"/>
            <a:pathLst>
              <a:path w="76201" h="11906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38125"/>
                </a:lnTo>
                <a:lnTo>
                  <a:pt x="0" y="276225"/>
                </a:lnTo>
                <a:lnTo>
                  <a:pt x="0" y="304800"/>
                </a:lnTo>
                <a:lnTo>
                  <a:pt x="0" y="342900"/>
                </a:lnTo>
                <a:lnTo>
                  <a:pt x="0" y="381000"/>
                </a:lnTo>
                <a:lnTo>
                  <a:pt x="9525" y="419100"/>
                </a:lnTo>
                <a:lnTo>
                  <a:pt x="9525" y="457200"/>
                </a:lnTo>
                <a:lnTo>
                  <a:pt x="9525" y="504825"/>
                </a:lnTo>
                <a:lnTo>
                  <a:pt x="9525" y="552450"/>
                </a:lnTo>
                <a:lnTo>
                  <a:pt x="19050" y="590550"/>
                </a:lnTo>
                <a:lnTo>
                  <a:pt x="19050" y="638175"/>
                </a:lnTo>
                <a:lnTo>
                  <a:pt x="19050" y="685800"/>
                </a:lnTo>
                <a:lnTo>
                  <a:pt x="28575" y="733425"/>
                </a:lnTo>
                <a:lnTo>
                  <a:pt x="28575" y="781050"/>
                </a:lnTo>
                <a:lnTo>
                  <a:pt x="38100" y="828675"/>
                </a:lnTo>
                <a:lnTo>
                  <a:pt x="38100" y="876300"/>
                </a:lnTo>
                <a:lnTo>
                  <a:pt x="47625" y="923925"/>
                </a:lnTo>
                <a:lnTo>
                  <a:pt x="47625" y="971550"/>
                </a:lnTo>
                <a:lnTo>
                  <a:pt x="47625" y="1009650"/>
                </a:lnTo>
                <a:lnTo>
                  <a:pt x="57150" y="1057275"/>
                </a:lnTo>
                <a:lnTo>
                  <a:pt x="66675" y="1095375"/>
                </a:lnTo>
                <a:lnTo>
                  <a:pt x="66675" y="1123950"/>
                </a:lnTo>
                <a:lnTo>
                  <a:pt x="66675" y="1152525"/>
                </a:lnTo>
                <a:lnTo>
                  <a:pt x="76200" y="1171575"/>
                </a:lnTo>
                <a:lnTo>
                  <a:pt x="76200" y="1190625"/>
                </a:lnTo>
                <a:lnTo>
                  <a:pt x="76200" y="1190625"/>
                </a:lnTo>
                <a:lnTo>
                  <a:pt x="76200" y="1190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5248275" y="458152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5229225" y="4438650"/>
            <a:ext cx="228601" cy="295276"/>
          </a:xfrm>
          <a:custGeom>
            <a:avLst/>
            <a:gdLst/>
            <a:ahLst/>
            <a:cxnLst/>
            <a:rect l="0" t="0" r="0" b="0"/>
            <a:pathLst>
              <a:path w="228601" h="295276">
                <a:moveTo>
                  <a:pt x="0" y="104775"/>
                </a:moveTo>
                <a:lnTo>
                  <a:pt x="0" y="95250"/>
                </a:lnTo>
                <a:lnTo>
                  <a:pt x="0" y="95250"/>
                </a:lnTo>
                <a:lnTo>
                  <a:pt x="9525" y="85725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38100"/>
                </a:lnTo>
                <a:lnTo>
                  <a:pt x="47625" y="28575"/>
                </a:lnTo>
                <a:lnTo>
                  <a:pt x="57150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80975" y="19050"/>
                </a:lnTo>
                <a:lnTo>
                  <a:pt x="200025" y="38100"/>
                </a:lnTo>
                <a:lnTo>
                  <a:pt x="209550" y="57150"/>
                </a:lnTo>
                <a:lnTo>
                  <a:pt x="219075" y="76200"/>
                </a:lnTo>
                <a:lnTo>
                  <a:pt x="228600" y="95250"/>
                </a:lnTo>
                <a:lnTo>
                  <a:pt x="228600" y="123825"/>
                </a:lnTo>
                <a:lnTo>
                  <a:pt x="228600" y="142875"/>
                </a:lnTo>
                <a:lnTo>
                  <a:pt x="228600" y="171450"/>
                </a:lnTo>
                <a:lnTo>
                  <a:pt x="219075" y="190500"/>
                </a:lnTo>
                <a:lnTo>
                  <a:pt x="209550" y="219075"/>
                </a:lnTo>
                <a:lnTo>
                  <a:pt x="200025" y="247650"/>
                </a:lnTo>
                <a:lnTo>
                  <a:pt x="171450" y="257175"/>
                </a:lnTo>
                <a:lnTo>
                  <a:pt x="152400" y="276225"/>
                </a:lnTo>
                <a:lnTo>
                  <a:pt x="142875" y="285750"/>
                </a:lnTo>
                <a:lnTo>
                  <a:pt x="114300" y="295275"/>
                </a:lnTo>
                <a:lnTo>
                  <a:pt x="95250" y="295275"/>
                </a:lnTo>
                <a:lnTo>
                  <a:pt x="76200" y="295275"/>
                </a:lnTo>
                <a:lnTo>
                  <a:pt x="57150" y="295275"/>
                </a:lnTo>
                <a:lnTo>
                  <a:pt x="47625" y="295275"/>
                </a:lnTo>
                <a:lnTo>
                  <a:pt x="28575" y="285750"/>
                </a:lnTo>
                <a:lnTo>
                  <a:pt x="19050" y="285750"/>
                </a:lnTo>
                <a:lnTo>
                  <a:pt x="19050" y="276225"/>
                </a:lnTo>
                <a:lnTo>
                  <a:pt x="9525" y="266700"/>
                </a:lnTo>
                <a:lnTo>
                  <a:pt x="9525" y="266700"/>
                </a:lnTo>
                <a:lnTo>
                  <a:pt x="9525" y="257175"/>
                </a:lnTo>
                <a:lnTo>
                  <a:pt x="9525" y="257175"/>
                </a:lnTo>
                <a:lnTo>
                  <a:pt x="95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5438775" y="4600575"/>
            <a:ext cx="485776" cy="628651"/>
          </a:xfrm>
          <a:custGeom>
            <a:avLst/>
            <a:gdLst/>
            <a:ahLst/>
            <a:cxnLst/>
            <a:rect l="0" t="0" r="0" b="0"/>
            <a:pathLst>
              <a:path w="485776" h="628651">
                <a:moveTo>
                  <a:pt x="0" y="161925"/>
                </a:moveTo>
                <a:lnTo>
                  <a:pt x="0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38100" y="152400"/>
                </a:lnTo>
                <a:lnTo>
                  <a:pt x="57150" y="142875"/>
                </a:lnTo>
                <a:lnTo>
                  <a:pt x="76200" y="133350"/>
                </a:lnTo>
                <a:lnTo>
                  <a:pt x="95250" y="114300"/>
                </a:lnTo>
                <a:lnTo>
                  <a:pt x="114300" y="95250"/>
                </a:lnTo>
                <a:lnTo>
                  <a:pt x="133350" y="85725"/>
                </a:lnTo>
                <a:lnTo>
                  <a:pt x="142875" y="66675"/>
                </a:lnTo>
                <a:lnTo>
                  <a:pt x="161925" y="47625"/>
                </a:lnTo>
                <a:lnTo>
                  <a:pt x="180975" y="28575"/>
                </a:lnTo>
                <a:lnTo>
                  <a:pt x="180975" y="19050"/>
                </a:lnTo>
                <a:lnTo>
                  <a:pt x="190500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85725" y="152400"/>
                </a:lnTo>
                <a:lnTo>
                  <a:pt x="85725" y="180975"/>
                </a:lnTo>
                <a:lnTo>
                  <a:pt x="85725" y="209550"/>
                </a:lnTo>
                <a:lnTo>
                  <a:pt x="85725" y="238125"/>
                </a:lnTo>
                <a:lnTo>
                  <a:pt x="85725" y="257175"/>
                </a:lnTo>
                <a:lnTo>
                  <a:pt x="85725" y="285750"/>
                </a:lnTo>
                <a:lnTo>
                  <a:pt x="95250" y="304800"/>
                </a:lnTo>
                <a:lnTo>
                  <a:pt x="104775" y="314325"/>
                </a:lnTo>
                <a:lnTo>
                  <a:pt x="123825" y="323850"/>
                </a:lnTo>
                <a:lnTo>
                  <a:pt x="133350" y="323850"/>
                </a:lnTo>
                <a:lnTo>
                  <a:pt x="142875" y="323850"/>
                </a:lnTo>
                <a:lnTo>
                  <a:pt x="152400" y="314325"/>
                </a:lnTo>
                <a:lnTo>
                  <a:pt x="171450" y="304800"/>
                </a:lnTo>
                <a:lnTo>
                  <a:pt x="180975" y="295275"/>
                </a:lnTo>
                <a:lnTo>
                  <a:pt x="180975" y="285750"/>
                </a:lnTo>
                <a:lnTo>
                  <a:pt x="180975" y="266700"/>
                </a:lnTo>
                <a:lnTo>
                  <a:pt x="190500" y="257175"/>
                </a:lnTo>
                <a:lnTo>
                  <a:pt x="190500" y="238125"/>
                </a:lnTo>
                <a:lnTo>
                  <a:pt x="190500" y="219075"/>
                </a:lnTo>
                <a:lnTo>
                  <a:pt x="180975" y="190500"/>
                </a:lnTo>
                <a:lnTo>
                  <a:pt x="180975" y="180975"/>
                </a:lnTo>
                <a:lnTo>
                  <a:pt x="171450" y="161925"/>
                </a:lnTo>
                <a:lnTo>
                  <a:pt x="161925" y="152400"/>
                </a:lnTo>
                <a:lnTo>
                  <a:pt x="152400" y="152400"/>
                </a:lnTo>
                <a:lnTo>
                  <a:pt x="142875" y="142875"/>
                </a:lnTo>
                <a:lnTo>
                  <a:pt x="133350" y="142875"/>
                </a:lnTo>
                <a:lnTo>
                  <a:pt x="133350" y="152400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04775" y="219075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23825" y="238125"/>
                </a:lnTo>
                <a:lnTo>
                  <a:pt x="133350" y="238125"/>
                </a:lnTo>
                <a:lnTo>
                  <a:pt x="152400" y="238125"/>
                </a:lnTo>
                <a:lnTo>
                  <a:pt x="171450" y="228600"/>
                </a:lnTo>
                <a:lnTo>
                  <a:pt x="180975" y="219075"/>
                </a:lnTo>
                <a:lnTo>
                  <a:pt x="200025" y="219075"/>
                </a:lnTo>
                <a:lnTo>
                  <a:pt x="209550" y="200025"/>
                </a:lnTo>
                <a:lnTo>
                  <a:pt x="228600" y="190500"/>
                </a:lnTo>
                <a:lnTo>
                  <a:pt x="238125" y="180975"/>
                </a:lnTo>
                <a:lnTo>
                  <a:pt x="247650" y="180975"/>
                </a:lnTo>
                <a:lnTo>
                  <a:pt x="257175" y="171450"/>
                </a:lnTo>
                <a:lnTo>
                  <a:pt x="266700" y="171450"/>
                </a:lnTo>
                <a:lnTo>
                  <a:pt x="266700" y="161925"/>
                </a:lnTo>
                <a:lnTo>
                  <a:pt x="276225" y="161925"/>
                </a:lnTo>
                <a:lnTo>
                  <a:pt x="276225" y="171450"/>
                </a:lnTo>
                <a:lnTo>
                  <a:pt x="276225" y="171450"/>
                </a:lnTo>
                <a:lnTo>
                  <a:pt x="276225" y="180975"/>
                </a:lnTo>
                <a:lnTo>
                  <a:pt x="276225" y="200025"/>
                </a:lnTo>
                <a:lnTo>
                  <a:pt x="276225" y="209550"/>
                </a:lnTo>
                <a:lnTo>
                  <a:pt x="276225" y="219075"/>
                </a:lnTo>
                <a:lnTo>
                  <a:pt x="276225" y="228600"/>
                </a:lnTo>
                <a:lnTo>
                  <a:pt x="276225" y="247650"/>
                </a:lnTo>
                <a:lnTo>
                  <a:pt x="285750" y="247650"/>
                </a:lnTo>
                <a:lnTo>
                  <a:pt x="295275" y="257175"/>
                </a:lnTo>
                <a:lnTo>
                  <a:pt x="304800" y="257175"/>
                </a:lnTo>
                <a:lnTo>
                  <a:pt x="314325" y="247650"/>
                </a:lnTo>
                <a:lnTo>
                  <a:pt x="323850" y="238125"/>
                </a:lnTo>
                <a:lnTo>
                  <a:pt x="333375" y="228600"/>
                </a:lnTo>
                <a:lnTo>
                  <a:pt x="342900" y="209550"/>
                </a:lnTo>
                <a:lnTo>
                  <a:pt x="361950" y="200025"/>
                </a:lnTo>
                <a:lnTo>
                  <a:pt x="371475" y="180975"/>
                </a:lnTo>
                <a:lnTo>
                  <a:pt x="371475" y="161925"/>
                </a:lnTo>
                <a:lnTo>
                  <a:pt x="381000" y="142875"/>
                </a:lnTo>
                <a:lnTo>
                  <a:pt x="381000" y="123825"/>
                </a:lnTo>
                <a:lnTo>
                  <a:pt x="381000" y="114300"/>
                </a:lnTo>
                <a:lnTo>
                  <a:pt x="381000" y="95250"/>
                </a:lnTo>
                <a:lnTo>
                  <a:pt x="381000" y="95250"/>
                </a:lnTo>
                <a:lnTo>
                  <a:pt x="371475" y="85725"/>
                </a:lnTo>
                <a:lnTo>
                  <a:pt x="361950" y="85725"/>
                </a:lnTo>
                <a:lnTo>
                  <a:pt x="352425" y="85725"/>
                </a:lnTo>
                <a:lnTo>
                  <a:pt x="333375" y="95250"/>
                </a:lnTo>
                <a:lnTo>
                  <a:pt x="323850" y="104775"/>
                </a:lnTo>
                <a:lnTo>
                  <a:pt x="314325" y="114300"/>
                </a:lnTo>
                <a:lnTo>
                  <a:pt x="304800" y="133350"/>
                </a:lnTo>
                <a:lnTo>
                  <a:pt x="295275" y="161925"/>
                </a:lnTo>
                <a:lnTo>
                  <a:pt x="285750" y="180975"/>
                </a:lnTo>
                <a:lnTo>
                  <a:pt x="276225" y="190500"/>
                </a:lnTo>
                <a:lnTo>
                  <a:pt x="276225" y="209550"/>
                </a:lnTo>
                <a:lnTo>
                  <a:pt x="276225" y="219075"/>
                </a:lnTo>
                <a:lnTo>
                  <a:pt x="285750" y="228600"/>
                </a:lnTo>
                <a:lnTo>
                  <a:pt x="295275" y="238125"/>
                </a:lnTo>
                <a:lnTo>
                  <a:pt x="304800" y="238125"/>
                </a:lnTo>
                <a:lnTo>
                  <a:pt x="323850" y="238125"/>
                </a:lnTo>
                <a:lnTo>
                  <a:pt x="333375" y="228600"/>
                </a:lnTo>
                <a:lnTo>
                  <a:pt x="352425" y="219075"/>
                </a:lnTo>
                <a:lnTo>
                  <a:pt x="371475" y="209550"/>
                </a:lnTo>
                <a:lnTo>
                  <a:pt x="381000" y="190500"/>
                </a:lnTo>
                <a:lnTo>
                  <a:pt x="400050" y="171450"/>
                </a:lnTo>
                <a:lnTo>
                  <a:pt x="419100" y="161925"/>
                </a:lnTo>
                <a:lnTo>
                  <a:pt x="428625" y="142875"/>
                </a:lnTo>
                <a:lnTo>
                  <a:pt x="438150" y="123825"/>
                </a:lnTo>
                <a:lnTo>
                  <a:pt x="447675" y="104775"/>
                </a:lnTo>
                <a:lnTo>
                  <a:pt x="457200" y="95250"/>
                </a:lnTo>
                <a:lnTo>
                  <a:pt x="457200" y="95250"/>
                </a:lnTo>
                <a:lnTo>
                  <a:pt x="466725" y="85725"/>
                </a:lnTo>
                <a:lnTo>
                  <a:pt x="466725" y="85725"/>
                </a:lnTo>
                <a:lnTo>
                  <a:pt x="466725" y="85725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104775"/>
                </a:lnTo>
                <a:lnTo>
                  <a:pt x="466725" y="123825"/>
                </a:lnTo>
                <a:lnTo>
                  <a:pt x="457200" y="142875"/>
                </a:lnTo>
                <a:lnTo>
                  <a:pt x="457200" y="171450"/>
                </a:lnTo>
                <a:lnTo>
                  <a:pt x="457200" y="200025"/>
                </a:lnTo>
                <a:lnTo>
                  <a:pt x="457200" y="228600"/>
                </a:lnTo>
                <a:lnTo>
                  <a:pt x="457200" y="266700"/>
                </a:lnTo>
                <a:lnTo>
                  <a:pt x="466725" y="304800"/>
                </a:lnTo>
                <a:lnTo>
                  <a:pt x="466725" y="342900"/>
                </a:lnTo>
                <a:lnTo>
                  <a:pt x="466725" y="381000"/>
                </a:lnTo>
                <a:lnTo>
                  <a:pt x="476250" y="419100"/>
                </a:lnTo>
                <a:lnTo>
                  <a:pt x="476250" y="457200"/>
                </a:lnTo>
                <a:lnTo>
                  <a:pt x="485775" y="485775"/>
                </a:lnTo>
                <a:lnTo>
                  <a:pt x="485775" y="523875"/>
                </a:lnTo>
                <a:lnTo>
                  <a:pt x="485775" y="552450"/>
                </a:lnTo>
                <a:lnTo>
                  <a:pt x="485775" y="571500"/>
                </a:lnTo>
                <a:lnTo>
                  <a:pt x="485775" y="600075"/>
                </a:lnTo>
                <a:lnTo>
                  <a:pt x="485775" y="609600"/>
                </a:lnTo>
                <a:lnTo>
                  <a:pt x="476250" y="619125"/>
                </a:lnTo>
                <a:lnTo>
                  <a:pt x="466725" y="628650"/>
                </a:lnTo>
                <a:lnTo>
                  <a:pt x="457200" y="628650"/>
                </a:lnTo>
                <a:lnTo>
                  <a:pt x="447675" y="628650"/>
                </a:lnTo>
                <a:lnTo>
                  <a:pt x="428625" y="619125"/>
                </a:lnTo>
                <a:lnTo>
                  <a:pt x="419100" y="609600"/>
                </a:lnTo>
                <a:lnTo>
                  <a:pt x="400050" y="600075"/>
                </a:lnTo>
                <a:lnTo>
                  <a:pt x="381000" y="581025"/>
                </a:lnTo>
                <a:lnTo>
                  <a:pt x="371475" y="561975"/>
                </a:lnTo>
                <a:lnTo>
                  <a:pt x="361950" y="542925"/>
                </a:lnTo>
                <a:lnTo>
                  <a:pt x="352425" y="523875"/>
                </a:lnTo>
                <a:lnTo>
                  <a:pt x="352425" y="504825"/>
                </a:lnTo>
                <a:lnTo>
                  <a:pt x="352425" y="476250"/>
                </a:lnTo>
                <a:lnTo>
                  <a:pt x="352425" y="457200"/>
                </a:lnTo>
                <a:lnTo>
                  <a:pt x="352425" y="438150"/>
                </a:lnTo>
                <a:lnTo>
                  <a:pt x="361950" y="419100"/>
                </a:lnTo>
                <a:lnTo>
                  <a:pt x="371475" y="400050"/>
                </a:lnTo>
                <a:lnTo>
                  <a:pt x="381000" y="371475"/>
                </a:lnTo>
                <a:lnTo>
                  <a:pt x="400050" y="352425"/>
                </a:lnTo>
                <a:lnTo>
                  <a:pt x="419100" y="342900"/>
                </a:lnTo>
                <a:lnTo>
                  <a:pt x="428625" y="333375"/>
                </a:lnTo>
                <a:lnTo>
                  <a:pt x="428625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115050" y="460057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6181725" y="4657725"/>
            <a:ext cx="114301" cy="28576"/>
          </a:xfrm>
          <a:custGeom>
            <a:avLst/>
            <a:gdLst/>
            <a:ahLst/>
            <a:cxnLst/>
            <a:rect l="0" t="0" r="0" b="0"/>
            <a:pathLst>
              <a:path w="1143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6591300" y="4248150"/>
            <a:ext cx="47626" cy="990601"/>
          </a:xfrm>
          <a:custGeom>
            <a:avLst/>
            <a:gdLst/>
            <a:ahLst/>
            <a:cxnLst/>
            <a:rect l="0" t="0" r="0" b="0"/>
            <a:pathLst>
              <a:path w="47626" h="990601">
                <a:moveTo>
                  <a:pt x="47625" y="0"/>
                </a:moveTo>
                <a:lnTo>
                  <a:pt x="47625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76200"/>
                </a:lnTo>
                <a:lnTo>
                  <a:pt x="28575" y="114300"/>
                </a:lnTo>
                <a:lnTo>
                  <a:pt x="19050" y="142875"/>
                </a:lnTo>
                <a:lnTo>
                  <a:pt x="19050" y="190500"/>
                </a:lnTo>
                <a:lnTo>
                  <a:pt x="9525" y="228600"/>
                </a:lnTo>
                <a:lnTo>
                  <a:pt x="9525" y="276225"/>
                </a:lnTo>
                <a:lnTo>
                  <a:pt x="9525" y="333375"/>
                </a:lnTo>
                <a:lnTo>
                  <a:pt x="0" y="381000"/>
                </a:lnTo>
                <a:lnTo>
                  <a:pt x="0" y="438150"/>
                </a:lnTo>
                <a:lnTo>
                  <a:pt x="0" y="485775"/>
                </a:lnTo>
                <a:lnTo>
                  <a:pt x="0" y="542925"/>
                </a:lnTo>
                <a:lnTo>
                  <a:pt x="9525" y="600075"/>
                </a:lnTo>
                <a:lnTo>
                  <a:pt x="9525" y="657225"/>
                </a:lnTo>
                <a:lnTo>
                  <a:pt x="9525" y="704850"/>
                </a:lnTo>
                <a:lnTo>
                  <a:pt x="19050" y="762000"/>
                </a:lnTo>
                <a:lnTo>
                  <a:pt x="19050" y="809625"/>
                </a:lnTo>
                <a:lnTo>
                  <a:pt x="19050" y="857250"/>
                </a:lnTo>
                <a:lnTo>
                  <a:pt x="28575" y="904875"/>
                </a:lnTo>
                <a:lnTo>
                  <a:pt x="28575" y="933450"/>
                </a:lnTo>
                <a:lnTo>
                  <a:pt x="28575" y="962025"/>
                </a:lnTo>
                <a:lnTo>
                  <a:pt x="28575" y="981075"/>
                </a:lnTo>
                <a:lnTo>
                  <a:pt x="28575" y="990600"/>
                </a:lnTo>
                <a:lnTo>
                  <a:pt x="28575" y="990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6553200" y="4238625"/>
            <a:ext cx="257176" cy="361951"/>
          </a:xfrm>
          <a:custGeom>
            <a:avLst/>
            <a:gdLst/>
            <a:ahLst/>
            <a:cxnLst/>
            <a:rect l="0" t="0" r="0" b="0"/>
            <a:pathLst>
              <a:path w="257176" h="361951">
                <a:moveTo>
                  <a:pt x="28575" y="47625"/>
                </a:moveTo>
                <a:lnTo>
                  <a:pt x="28575" y="4762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61925" y="9525"/>
                </a:lnTo>
                <a:lnTo>
                  <a:pt x="190500" y="19050"/>
                </a:lnTo>
                <a:lnTo>
                  <a:pt x="200025" y="28575"/>
                </a:lnTo>
                <a:lnTo>
                  <a:pt x="219075" y="38100"/>
                </a:lnTo>
                <a:lnTo>
                  <a:pt x="228600" y="57150"/>
                </a:lnTo>
                <a:lnTo>
                  <a:pt x="238125" y="76200"/>
                </a:lnTo>
                <a:lnTo>
                  <a:pt x="257175" y="95250"/>
                </a:lnTo>
                <a:lnTo>
                  <a:pt x="257175" y="123825"/>
                </a:lnTo>
                <a:lnTo>
                  <a:pt x="257175" y="152400"/>
                </a:lnTo>
                <a:lnTo>
                  <a:pt x="257175" y="180975"/>
                </a:lnTo>
                <a:lnTo>
                  <a:pt x="257175" y="209550"/>
                </a:lnTo>
                <a:lnTo>
                  <a:pt x="257175" y="238125"/>
                </a:lnTo>
                <a:lnTo>
                  <a:pt x="247650" y="257175"/>
                </a:lnTo>
                <a:lnTo>
                  <a:pt x="228600" y="285750"/>
                </a:lnTo>
                <a:lnTo>
                  <a:pt x="209550" y="304800"/>
                </a:lnTo>
                <a:lnTo>
                  <a:pt x="200025" y="323850"/>
                </a:lnTo>
                <a:lnTo>
                  <a:pt x="171450" y="342900"/>
                </a:lnTo>
                <a:lnTo>
                  <a:pt x="142875" y="352425"/>
                </a:lnTo>
                <a:lnTo>
                  <a:pt x="123825" y="361950"/>
                </a:lnTo>
                <a:lnTo>
                  <a:pt x="95250" y="361950"/>
                </a:lnTo>
                <a:lnTo>
                  <a:pt x="76200" y="361950"/>
                </a:lnTo>
                <a:lnTo>
                  <a:pt x="57150" y="352425"/>
                </a:lnTo>
                <a:lnTo>
                  <a:pt x="38100" y="352425"/>
                </a:lnTo>
                <a:lnTo>
                  <a:pt x="19050" y="342900"/>
                </a:lnTo>
                <a:lnTo>
                  <a:pt x="19050" y="342900"/>
                </a:lnTo>
                <a:lnTo>
                  <a:pt x="9525" y="342900"/>
                </a:lnTo>
                <a:lnTo>
                  <a:pt x="9525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6791325" y="471487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6819900" y="4610100"/>
            <a:ext cx="85726" cy="219076"/>
          </a:xfrm>
          <a:custGeom>
            <a:avLst/>
            <a:gdLst/>
            <a:ahLst/>
            <a:cxnLst/>
            <a:rect l="0" t="0" r="0" b="0"/>
            <a:pathLst>
              <a:path w="85726" h="219076">
                <a:moveTo>
                  <a:pt x="19050" y="219075"/>
                </a:moveTo>
                <a:lnTo>
                  <a:pt x="19050" y="219075"/>
                </a:lnTo>
                <a:lnTo>
                  <a:pt x="28575" y="209550"/>
                </a:lnTo>
                <a:lnTo>
                  <a:pt x="38100" y="200025"/>
                </a:lnTo>
                <a:lnTo>
                  <a:pt x="47625" y="180975"/>
                </a:lnTo>
                <a:lnTo>
                  <a:pt x="57150" y="161925"/>
                </a:lnTo>
                <a:lnTo>
                  <a:pt x="57150" y="142875"/>
                </a:lnTo>
                <a:lnTo>
                  <a:pt x="66675" y="123825"/>
                </a:lnTo>
                <a:lnTo>
                  <a:pt x="76200" y="95250"/>
                </a:lnTo>
                <a:lnTo>
                  <a:pt x="85725" y="76200"/>
                </a:lnTo>
                <a:lnTo>
                  <a:pt x="85725" y="47625"/>
                </a:lnTo>
                <a:lnTo>
                  <a:pt x="85725" y="2857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66675" y="0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6962775" y="4733925"/>
            <a:ext cx="28576" cy="9526"/>
          </a:xfrm>
          <a:custGeom>
            <a:avLst/>
            <a:gdLst/>
            <a:ahLst/>
            <a:cxnLst/>
            <a:rect l="0" t="0" r="0" b="0"/>
            <a:pathLst>
              <a:path w="28576" h="952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6943725" y="4676775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19050" y="19050"/>
                </a:moveTo>
                <a:lnTo>
                  <a:pt x="19050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80975"/>
                </a:lnTo>
                <a:lnTo>
                  <a:pt x="38100" y="209550"/>
                </a:lnTo>
                <a:lnTo>
                  <a:pt x="19050" y="228600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57150" y="152400"/>
                </a:lnTo>
                <a:lnTo>
                  <a:pt x="57150" y="152400"/>
                </a:lnTo>
                <a:lnTo>
                  <a:pt x="66675" y="161925"/>
                </a:lnTo>
                <a:lnTo>
                  <a:pt x="76200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14300" y="190500"/>
                </a:lnTo>
                <a:lnTo>
                  <a:pt x="1143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7210425" y="4419600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7315200" y="4314825"/>
            <a:ext cx="9526" cy="180976"/>
          </a:xfrm>
          <a:custGeom>
            <a:avLst/>
            <a:gdLst/>
            <a:ahLst/>
            <a:cxnLst/>
            <a:rect l="0" t="0" r="0" b="0"/>
            <a:pathLst>
              <a:path w="9526" h="18097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7581900" y="4095750"/>
            <a:ext cx="95251" cy="895351"/>
          </a:xfrm>
          <a:custGeom>
            <a:avLst/>
            <a:gdLst/>
            <a:ahLst/>
            <a:cxnLst/>
            <a:rect l="0" t="0" r="0" b="0"/>
            <a:pathLst>
              <a:path w="95251" h="895351">
                <a:moveTo>
                  <a:pt x="95250" y="0"/>
                </a:moveTo>
                <a:lnTo>
                  <a:pt x="85725" y="0"/>
                </a:lnTo>
                <a:lnTo>
                  <a:pt x="85725" y="19050"/>
                </a:lnTo>
                <a:lnTo>
                  <a:pt x="76200" y="38100"/>
                </a:lnTo>
                <a:lnTo>
                  <a:pt x="66675" y="66675"/>
                </a:lnTo>
                <a:lnTo>
                  <a:pt x="66675" y="104775"/>
                </a:lnTo>
                <a:lnTo>
                  <a:pt x="47625" y="142875"/>
                </a:lnTo>
                <a:lnTo>
                  <a:pt x="38100" y="190500"/>
                </a:lnTo>
                <a:lnTo>
                  <a:pt x="38100" y="238125"/>
                </a:lnTo>
                <a:lnTo>
                  <a:pt x="28575" y="295275"/>
                </a:lnTo>
                <a:lnTo>
                  <a:pt x="19050" y="352425"/>
                </a:lnTo>
                <a:lnTo>
                  <a:pt x="9525" y="409575"/>
                </a:lnTo>
                <a:lnTo>
                  <a:pt x="9525" y="466725"/>
                </a:lnTo>
                <a:lnTo>
                  <a:pt x="9525" y="523875"/>
                </a:lnTo>
                <a:lnTo>
                  <a:pt x="0" y="581025"/>
                </a:lnTo>
                <a:lnTo>
                  <a:pt x="0" y="638175"/>
                </a:lnTo>
                <a:lnTo>
                  <a:pt x="0" y="695325"/>
                </a:lnTo>
                <a:lnTo>
                  <a:pt x="0" y="742950"/>
                </a:lnTo>
                <a:lnTo>
                  <a:pt x="0" y="790575"/>
                </a:lnTo>
                <a:lnTo>
                  <a:pt x="9525" y="828675"/>
                </a:lnTo>
                <a:lnTo>
                  <a:pt x="9525" y="857250"/>
                </a:lnTo>
                <a:lnTo>
                  <a:pt x="9525" y="885825"/>
                </a:lnTo>
                <a:lnTo>
                  <a:pt x="9525" y="895350"/>
                </a:lnTo>
                <a:lnTo>
                  <a:pt x="9525" y="895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7600950" y="4095750"/>
            <a:ext cx="209551" cy="361951"/>
          </a:xfrm>
          <a:custGeom>
            <a:avLst/>
            <a:gdLst/>
            <a:ahLst/>
            <a:cxnLst/>
            <a:rect l="0" t="0" r="0" b="0"/>
            <a:pathLst>
              <a:path w="209551" h="361951">
                <a:moveTo>
                  <a:pt x="0" y="66675"/>
                </a:moveTo>
                <a:lnTo>
                  <a:pt x="0" y="57150"/>
                </a:lnTo>
                <a:lnTo>
                  <a:pt x="9525" y="47625"/>
                </a:lnTo>
                <a:lnTo>
                  <a:pt x="19050" y="28575"/>
                </a:lnTo>
                <a:lnTo>
                  <a:pt x="28575" y="1905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19050"/>
                </a:lnTo>
                <a:lnTo>
                  <a:pt x="161925" y="28575"/>
                </a:lnTo>
                <a:lnTo>
                  <a:pt x="180975" y="47625"/>
                </a:lnTo>
                <a:lnTo>
                  <a:pt x="190500" y="76200"/>
                </a:lnTo>
                <a:lnTo>
                  <a:pt x="200025" y="104775"/>
                </a:lnTo>
                <a:lnTo>
                  <a:pt x="209550" y="133350"/>
                </a:lnTo>
                <a:lnTo>
                  <a:pt x="209550" y="161925"/>
                </a:lnTo>
                <a:lnTo>
                  <a:pt x="200025" y="200025"/>
                </a:lnTo>
                <a:lnTo>
                  <a:pt x="190500" y="228600"/>
                </a:lnTo>
                <a:lnTo>
                  <a:pt x="171450" y="266700"/>
                </a:lnTo>
                <a:lnTo>
                  <a:pt x="161925" y="285750"/>
                </a:lnTo>
                <a:lnTo>
                  <a:pt x="133350" y="314325"/>
                </a:lnTo>
                <a:lnTo>
                  <a:pt x="114300" y="333375"/>
                </a:lnTo>
                <a:lnTo>
                  <a:pt x="85725" y="342900"/>
                </a:lnTo>
                <a:lnTo>
                  <a:pt x="66675" y="352425"/>
                </a:lnTo>
                <a:lnTo>
                  <a:pt x="38100" y="361950"/>
                </a:lnTo>
                <a:lnTo>
                  <a:pt x="28575" y="361950"/>
                </a:lnTo>
                <a:lnTo>
                  <a:pt x="19050" y="361950"/>
                </a:lnTo>
                <a:lnTo>
                  <a:pt x="9525" y="361950"/>
                </a:lnTo>
                <a:lnTo>
                  <a:pt x="952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7839075" y="4381500"/>
            <a:ext cx="161926" cy="238126"/>
          </a:xfrm>
          <a:custGeom>
            <a:avLst/>
            <a:gdLst/>
            <a:ahLst/>
            <a:cxnLst/>
            <a:rect l="0" t="0" r="0" b="0"/>
            <a:pathLst>
              <a:path w="161926" h="238126">
                <a:moveTo>
                  <a:pt x="66675" y="28575"/>
                </a:moveTo>
                <a:lnTo>
                  <a:pt x="66675" y="38100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28575" y="190500"/>
                </a:lnTo>
                <a:lnTo>
                  <a:pt x="19050" y="209550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90500"/>
                </a:lnTo>
                <a:lnTo>
                  <a:pt x="0" y="161925"/>
                </a:lnTo>
                <a:lnTo>
                  <a:pt x="0" y="133350"/>
                </a:lnTo>
                <a:lnTo>
                  <a:pt x="9525" y="104775"/>
                </a:lnTo>
                <a:lnTo>
                  <a:pt x="19050" y="85725"/>
                </a:lnTo>
                <a:lnTo>
                  <a:pt x="19050" y="57150"/>
                </a:lnTo>
                <a:lnTo>
                  <a:pt x="28575" y="3810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38100"/>
                </a:lnTo>
                <a:lnTo>
                  <a:pt x="95250" y="66675"/>
                </a:lnTo>
                <a:lnTo>
                  <a:pt x="95250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23825" y="152400"/>
                </a:lnTo>
                <a:lnTo>
                  <a:pt x="123825" y="142875"/>
                </a:lnTo>
                <a:lnTo>
                  <a:pt x="133350" y="133350"/>
                </a:lnTo>
                <a:lnTo>
                  <a:pt x="133350" y="114300"/>
                </a:lnTo>
                <a:lnTo>
                  <a:pt x="142875" y="95250"/>
                </a:lnTo>
                <a:lnTo>
                  <a:pt x="152400" y="76200"/>
                </a:lnTo>
                <a:lnTo>
                  <a:pt x="152400" y="66675"/>
                </a:lnTo>
                <a:lnTo>
                  <a:pt x="161925" y="57150"/>
                </a:lnTo>
                <a:lnTo>
                  <a:pt x="16192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8077200" y="4476750"/>
            <a:ext cx="104776" cy="161926"/>
          </a:xfrm>
          <a:custGeom>
            <a:avLst/>
            <a:gdLst/>
            <a:ahLst/>
            <a:cxnLst/>
            <a:rect l="0" t="0" r="0" b="0"/>
            <a:pathLst>
              <a:path w="104776" h="161926">
                <a:moveTo>
                  <a:pt x="0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66675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104775" y="152400"/>
                </a:lnTo>
                <a:lnTo>
                  <a:pt x="1047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8239125" y="4267200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619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8334375" y="4171950"/>
            <a:ext cx="19051" cy="219076"/>
          </a:xfrm>
          <a:custGeom>
            <a:avLst/>
            <a:gdLst/>
            <a:ahLst/>
            <a:cxnLst/>
            <a:rect l="0" t="0" r="0" b="0"/>
            <a:pathLst>
              <a:path w="19051" h="2190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8097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8553450" y="4000500"/>
            <a:ext cx="76201" cy="1066801"/>
          </a:xfrm>
          <a:custGeom>
            <a:avLst/>
            <a:gdLst/>
            <a:ahLst/>
            <a:cxnLst/>
            <a:rect l="0" t="0" r="0" b="0"/>
            <a:pathLst>
              <a:path w="76201" h="106680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19050"/>
                </a:lnTo>
                <a:lnTo>
                  <a:pt x="57150" y="28575"/>
                </a:lnTo>
                <a:lnTo>
                  <a:pt x="57150" y="57150"/>
                </a:lnTo>
                <a:lnTo>
                  <a:pt x="47625" y="95250"/>
                </a:lnTo>
                <a:lnTo>
                  <a:pt x="38100" y="142875"/>
                </a:lnTo>
                <a:lnTo>
                  <a:pt x="28575" y="190500"/>
                </a:lnTo>
                <a:lnTo>
                  <a:pt x="19050" y="247650"/>
                </a:lnTo>
                <a:lnTo>
                  <a:pt x="19050" y="314325"/>
                </a:lnTo>
                <a:lnTo>
                  <a:pt x="9525" y="381000"/>
                </a:lnTo>
                <a:lnTo>
                  <a:pt x="0" y="457200"/>
                </a:lnTo>
                <a:lnTo>
                  <a:pt x="0" y="533400"/>
                </a:lnTo>
                <a:lnTo>
                  <a:pt x="0" y="609600"/>
                </a:lnTo>
                <a:lnTo>
                  <a:pt x="0" y="685800"/>
                </a:lnTo>
                <a:lnTo>
                  <a:pt x="0" y="752475"/>
                </a:lnTo>
                <a:lnTo>
                  <a:pt x="0" y="819150"/>
                </a:lnTo>
                <a:lnTo>
                  <a:pt x="0" y="885825"/>
                </a:lnTo>
                <a:lnTo>
                  <a:pt x="9525" y="942975"/>
                </a:lnTo>
                <a:lnTo>
                  <a:pt x="9525" y="990600"/>
                </a:lnTo>
                <a:lnTo>
                  <a:pt x="19050" y="1028700"/>
                </a:lnTo>
                <a:lnTo>
                  <a:pt x="19050" y="1047750"/>
                </a:lnTo>
                <a:lnTo>
                  <a:pt x="19050" y="1066800"/>
                </a:lnTo>
                <a:lnTo>
                  <a:pt x="19050" y="1066800"/>
                </a:lnTo>
                <a:lnTo>
                  <a:pt x="19050" y="1066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8515350" y="4029075"/>
            <a:ext cx="228601" cy="295276"/>
          </a:xfrm>
          <a:custGeom>
            <a:avLst/>
            <a:gdLst/>
            <a:ahLst/>
            <a:cxnLst/>
            <a:rect l="0" t="0" r="0" b="0"/>
            <a:pathLst>
              <a:path w="228601" h="295276">
                <a:moveTo>
                  <a:pt x="0" y="152400"/>
                </a:moveTo>
                <a:lnTo>
                  <a:pt x="0" y="142875"/>
                </a:lnTo>
                <a:lnTo>
                  <a:pt x="0" y="123825"/>
                </a:lnTo>
                <a:lnTo>
                  <a:pt x="9525" y="95250"/>
                </a:lnTo>
                <a:lnTo>
                  <a:pt x="19050" y="66675"/>
                </a:lnTo>
                <a:lnTo>
                  <a:pt x="38100" y="38100"/>
                </a:lnTo>
                <a:lnTo>
                  <a:pt x="57150" y="19050"/>
                </a:lnTo>
                <a:lnTo>
                  <a:pt x="7620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9525"/>
                </a:lnTo>
                <a:lnTo>
                  <a:pt x="171450" y="19050"/>
                </a:lnTo>
                <a:lnTo>
                  <a:pt x="190500" y="28575"/>
                </a:lnTo>
                <a:lnTo>
                  <a:pt x="209550" y="47625"/>
                </a:lnTo>
                <a:lnTo>
                  <a:pt x="219075" y="76200"/>
                </a:lnTo>
                <a:lnTo>
                  <a:pt x="228600" y="95250"/>
                </a:lnTo>
                <a:lnTo>
                  <a:pt x="228600" y="123825"/>
                </a:lnTo>
                <a:lnTo>
                  <a:pt x="219075" y="161925"/>
                </a:lnTo>
                <a:lnTo>
                  <a:pt x="200025" y="190500"/>
                </a:lnTo>
                <a:lnTo>
                  <a:pt x="180975" y="219075"/>
                </a:lnTo>
                <a:lnTo>
                  <a:pt x="161925" y="238125"/>
                </a:lnTo>
                <a:lnTo>
                  <a:pt x="133350" y="257175"/>
                </a:lnTo>
                <a:lnTo>
                  <a:pt x="104775" y="276225"/>
                </a:lnTo>
                <a:lnTo>
                  <a:pt x="85725" y="285750"/>
                </a:lnTo>
                <a:lnTo>
                  <a:pt x="57150" y="295275"/>
                </a:lnTo>
                <a:lnTo>
                  <a:pt x="47625" y="295275"/>
                </a:lnTo>
                <a:lnTo>
                  <a:pt x="38100" y="295275"/>
                </a:lnTo>
                <a:lnTo>
                  <a:pt x="381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8639175" y="4238625"/>
            <a:ext cx="266701" cy="257176"/>
          </a:xfrm>
          <a:custGeom>
            <a:avLst/>
            <a:gdLst/>
            <a:ahLst/>
            <a:cxnLst/>
            <a:rect l="0" t="0" r="0" b="0"/>
            <a:pathLst>
              <a:path w="266701" h="257176">
                <a:moveTo>
                  <a:pt x="76200" y="95250"/>
                </a:moveTo>
                <a:lnTo>
                  <a:pt x="76200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76200" y="95250"/>
                </a:lnTo>
                <a:lnTo>
                  <a:pt x="76200" y="85725"/>
                </a:lnTo>
                <a:lnTo>
                  <a:pt x="76200" y="85725"/>
                </a:lnTo>
                <a:lnTo>
                  <a:pt x="76200" y="76200"/>
                </a:lnTo>
                <a:lnTo>
                  <a:pt x="76200" y="66675"/>
                </a:lnTo>
                <a:lnTo>
                  <a:pt x="76200" y="57150"/>
                </a:lnTo>
                <a:lnTo>
                  <a:pt x="66675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80975"/>
                </a:lnTo>
                <a:lnTo>
                  <a:pt x="0" y="200025"/>
                </a:lnTo>
                <a:lnTo>
                  <a:pt x="9525" y="219075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57175"/>
                </a:lnTo>
                <a:lnTo>
                  <a:pt x="28575" y="257175"/>
                </a:lnTo>
                <a:lnTo>
                  <a:pt x="38100" y="247650"/>
                </a:lnTo>
                <a:lnTo>
                  <a:pt x="57150" y="238125"/>
                </a:lnTo>
                <a:lnTo>
                  <a:pt x="66675" y="219075"/>
                </a:lnTo>
                <a:lnTo>
                  <a:pt x="76200" y="200025"/>
                </a:lnTo>
                <a:lnTo>
                  <a:pt x="85725" y="180975"/>
                </a:lnTo>
                <a:lnTo>
                  <a:pt x="104775" y="152400"/>
                </a:lnTo>
                <a:lnTo>
                  <a:pt x="114300" y="133350"/>
                </a:lnTo>
                <a:lnTo>
                  <a:pt x="114300" y="123825"/>
                </a:lnTo>
                <a:lnTo>
                  <a:pt x="123825" y="114300"/>
                </a:lnTo>
                <a:lnTo>
                  <a:pt x="133350" y="104775"/>
                </a:lnTo>
                <a:lnTo>
                  <a:pt x="133350" y="104775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42875" y="123825"/>
                </a:lnTo>
                <a:lnTo>
                  <a:pt x="142875" y="133350"/>
                </a:lnTo>
                <a:lnTo>
                  <a:pt x="142875" y="152400"/>
                </a:lnTo>
                <a:lnTo>
                  <a:pt x="142875" y="171450"/>
                </a:lnTo>
                <a:lnTo>
                  <a:pt x="152400" y="190500"/>
                </a:lnTo>
                <a:lnTo>
                  <a:pt x="161925" y="209550"/>
                </a:lnTo>
                <a:lnTo>
                  <a:pt x="171450" y="219075"/>
                </a:lnTo>
                <a:lnTo>
                  <a:pt x="180975" y="219075"/>
                </a:lnTo>
                <a:lnTo>
                  <a:pt x="200025" y="219075"/>
                </a:lnTo>
                <a:lnTo>
                  <a:pt x="209550" y="209550"/>
                </a:lnTo>
                <a:lnTo>
                  <a:pt x="219075" y="200025"/>
                </a:lnTo>
                <a:lnTo>
                  <a:pt x="228600" y="180975"/>
                </a:lnTo>
                <a:lnTo>
                  <a:pt x="247650" y="161925"/>
                </a:lnTo>
                <a:lnTo>
                  <a:pt x="257175" y="142875"/>
                </a:lnTo>
                <a:lnTo>
                  <a:pt x="257175" y="123825"/>
                </a:lnTo>
                <a:lnTo>
                  <a:pt x="266700" y="95250"/>
                </a:lnTo>
                <a:lnTo>
                  <a:pt x="266700" y="76200"/>
                </a:lnTo>
                <a:lnTo>
                  <a:pt x="257175" y="47625"/>
                </a:lnTo>
                <a:lnTo>
                  <a:pt x="257175" y="28575"/>
                </a:lnTo>
                <a:lnTo>
                  <a:pt x="238125" y="19050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190500" y="9525"/>
                </a:lnTo>
                <a:lnTo>
                  <a:pt x="180975" y="28575"/>
                </a:lnTo>
                <a:lnTo>
                  <a:pt x="161925" y="47625"/>
                </a:lnTo>
                <a:lnTo>
                  <a:pt x="152400" y="66675"/>
                </a:lnTo>
                <a:lnTo>
                  <a:pt x="152400" y="76200"/>
                </a:lnTo>
                <a:lnTo>
                  <a:pt x="1524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8896350" y="4371975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47625" y="19050"/>
                </a:moveTo>
                <a:lnTo>
                  <a:pt x="47625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66675" y="28575"/>
                </a:lnTo>
                <a:lnTo>
                  <a:pt x="76200" y="47625"/>
                </a:lnTo>
                <a:lnTo>
                  <a:pt x="76200" y="76200"/>
                </a:lnTo>
                <a:lnTo>
                  <a:pt x="76200" y="95250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71450"/>
                </a:lnTo>
                <a:lnTo>
                  <a:pt x="47625" y="190500"/>
                </a:lnTo>
                <a:lnTo>
                  <a:pt x="38100" y="209550"/>
                </a:lnTo>
                <a:lnTo>
                  <a:pt x="28575" y="219075"/>
                </a:lnTo>
                <a:lnTo>
                  <a:pt x="19050" y="228600"/>
                </a:lnTo>
                <a:lnTo>
                  <a:pt x="9525" y="228600"/>
                </a:lnTo>
                <a:lnTo>
                  <a:pt x="9525" y="228600"/>
                </a:lnTo>
                <a:lnTo>
                  <a:pt x="0" y="219075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61925"/>
                </a:lnTo>
                <a:lnTo>
                  <a:pt x="28575" y="152400"/>
                </a:lnTo>
                <a:lnTo>
                  <a:pt x="47625" y="142875"/>
                </a:lnTo>
                <a:lnTo>
                  <a:pt x="57150" y="142875"/>
                </a:lnTo>
                <a:lnTo>
                  <a:pt x="76200" y="133350"/>
                </a:lnTo>
                <a:lnTo>
                  <a:pt x="85725" y="14287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52400" y="180975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180975" y="180975"/>
                </a:lnTo>
                <a:lnTo>
                  <a:pt x="200025" y="180975"/>
                </a:lnTo>
                <a:lnTo>
                  <a:pt x="200025" y="171450"/>
                </a:lnTo>
                <a:lnTo>
                  <a:pt x="200025" y="171450"/>
                </a:lnTo>
                <a:lnTo>
                  <a:pt x="2000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9096375" y="4210050"/>
            <a:ext cx="209551" cy="9526"/>
          </a:xfrm>
          <a:custGeom>
            <a:avLst/>
            <a:gdLst/>
            <a:ahLst/>
            <a:cxnLst/>
            <a:rect l="0" t="0" r="0" b="0"/>
            <a:pathLst>
              <a:path w="209551" h="952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9210675" y="4067175"/>
            <a:ext cx="19051" cy="190501"/>
          </a:xfrm>
          <a:custGeom>
            <a:avLst/>
            <a:gdLst/>
            <a:ahLst/>
            <a:cxnLst/>
            <a:rect l="0" t="0" r="0" b="0"/>
            <a:pathLst>
              <a:path w="19051" h="1905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9391650" y="4219575"/>
            <a:ext cx="1" cy="47626"/>
          </a:xfrm>
          <a:custGeom>
            <a:avLst/>
            <a:gdLst/>
            <a:ahLst/>
            <a:cxnLst/>
            <a:rect l="0" t="0" r="0" b="0"/>
            <a:pathLst>
              <a:path w="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9525000" y="4219575"/>
            <a:ext cx="1" cy="28576"/>
          </a:xfrm>
          <a:custGeom>
            <a:avLst/>
            <a:gdLst/>
            <a:ahLst/>
            <a:cxnLst/>
            <a:rect l="0" t="0" r="0" b="0"/>
            <a:pathLst>
              <a:path w="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9601200" y="4210050"/>
            <a:ext cx="9526" cy="38101"/>
          </a:xfrm>
          <a:custGeom>
            <a:avLst/>
            <a:gdLst/>
            <a:ahLst/>
            <a:cxnLst/>
            <a:rect l="0" t="0" r="0" b="0"/>
            <a:pathLst>
              <a:path w="9526" h="381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9753600" y="4162425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9848850" y="4057650"/>
            <a:ext cx="9526" cy="200026"/>
          </a:xfrm>
          <a:custGeom>
            <a:avLst/>
            <a:gdLst/>
            <a:ahLst/>
            <a:cxnLst/>
            <a:rect l="0" t="0" r="0" b="0"/>
            <a:pathLst>
              <a:path w="9526" h="2000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200025"/>
                </a:lnTo>
                <a:lnTo>
                  <a:pt x="95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10144125" y="3857625"/>
            <a:ext cx="28576" cy="914401"/>
          </a:xfrm>
          <a:custGeom>
            <a:avLst/>
            <a:gdLst/>
            <a:ahLst/>
            <a:cxnLst/>
            <a:rect l="0" t="0" r="0" b="0"/>
            <a:pathLst>
              <a:path w="28576" h="91440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57150"/>
                </a:lnTo>
                <a:lnTo>
                  <a:pt x="28575" y="85725"/>
                </a:lnTo>
                <a:lnTo>
                  <a:pt x="28575" y="114300"/>
                </a:lnTo>
                <a:lnTo>
                  <a:pt x="19050" y="152400"/>
                </a:lnTo>
                <a:lnTo>
                  <a:pt x="19050" y="190500"/>
                </a:lnTo>
                <a:lnTo>
                  <a:pt x="19050" y="238125"/>
                </a:lnTo>
                <a:lnTo>
                  <a:pt x="19050" y="285750"/>
                </a:lnTo>
                <a:lnTo>
                  <a:pt x="19050" y="333375"/>
                </a:lnTo>
                <a:lnTo>
                  <a:pt x="9525" y="390525"/>
                </a:lnTo>
                <a:lnTo>
                  <a:pt x="9525" y="447675"/>
                </a:lnTo>
                <a:lnTo>
                  <a:pt x="9525" y="504825"/>
                </a:lnTo>
                <a:lnTo>
                  <a:pt x="9525" y="571500"/>
                </a:lnTo>
                <a:lnTo>
                  <a:pt x="0" y="628650"/>
                </a:lnTo>
                <a:lnTo>
                  <a:pt x="0" y="695325"/>
                </a:lnTo>
                <a:lnTo>
                  <a:pt x="0" y="752475"/>
                </a:lnTo>
                <a:lnTo>
                  <a:pt x="0" y="800100"/>
                </a:lnTo>
                <a:lnTo>
                  <a:pt x="0" y="838200"/>
                </a:lnTo>
                <a:lnTo>
                  <a:pt x="0" y="876300"/>
                </a:lnTo>
                <a:lnTo>
                  <a:pt x="0" y="904875"/>
                </a:lnTo>
                <a:lnTo>
                  <a:pt x="0" y="914400"/>
                </a:lnTo>
                <a:lnTo>
                  <a:pt x="0" y="914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10096500" y="3905250"/>
            <a:ext cx="200026" cy="352426"/>
          </a:xfrm>
          <a:custGeom>
            <a:avLst/>
            <a:gdLst/>
            <a:ahLst/>
            <a:cxnLst/>
            <a:rect l="0" t="0" r="0" b="0"/>
            <a:pathLst>
              <a:path w="200026" h="352426">
                <a:moveTo>
                  <a:pt x="0" y="114300"/>
                </a:moveTo>
                <a:lnTo>
                  <a:pt x="0" y="104775"/>
                </a:lnTo>
                <a:lnTo>
                  <a:pt x="0" y="95250"/>
                </a:lnTo>
                <a:lnTo>
                  <a:pt x="0" y="76200"/>
                </a:lnTo>
                <a:lnTo>
                  <a:pt x="0" y="47625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42875" y="19050"/>
                </a:lnTo>
                <a:lnTo>
                  <a:pt x="161925" y="38100"/>
                </a:lnTo>
                <a:lnTo>
                  <a:pt x="180975" y="57150"/>
                </a:lnTo>
                <a:lnTo>
                  <a:pt x="190500" y="85725"/>
                </a:lnTo>
                <a:lnTo>
                  <a:pt x="200025" y="114300"/>
                </a:lnTo>
                <a:lnTo>
                  <a:pt x="200025" y="152400"/>
                </a:lnTo>
                <a:lnTo>
                  <a:pt x="200025" y="190500"/>
                </a:lnTo>
                <a:lnTo>
                  <a:pt x="190500" y="228600"/>
                </a:lnTo>
                <a:lnTo>
                  <a:pt x="180975" y="257175"/>
                </a:lnTo>
                <a:lnTo>
                  <a:pt x="152400" y="285750"/>
                </a:lnTo>
                <a:lnTo>
                  <a:pt x="133350" y="314325"/>
                </a:lnTo>
                <a:lnTo>
                  <a:pt x="114300" y="323850"/>
                </a:lnTo>
                <a:lnTo>
                  <a:pt x="85725" y="342900"/>
                </a:lnTo>
                <a:lnTo>
                  <a:pt x="66675" y="352425"/>
                </a:lnTo>
                <a:lnTo>
                  <a:pt x="47625" y="352425"/>
                </a:lnTo>
                <a:lnTo>
                  <a:pt x="28575" y="352425"/>
                </a:lnTo>
                <a:lnTo>
                  <a:pt x="9525" y="352425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10277475" y="4238625"/>
            <a:ext cx="152401" cy="304801"/>
          </a:xfrm>
          <a:custGeom>
            <a:avLst/>
            <a:gdLst/>
            <a:ahLst/>
            <a:cxnLst/>
            <a:rect l="0" t="0" r="0" b="0"/>
            <a:pathLst>
              <a:path w="152401" h="3048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19050" y="95250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295275"/>
                </a:lnTo>
                <a:lnTo>
                  <a:pt x="0" y="295275"/>
                </a:lnTo>
                <a:lnTo>
                  <a:pt x="0" y="276225"/>
                </a:lnTo>
                <a:lnTo>
                  <a:pt x="0" y="257175"/>
                </a:lnTo>
                <a:lnTo>
                  <a:pt x="0" y="238125"/>
                </a:lnTo>
                <a:lnTo>
                  <a:pt x="9525" y="219075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61925"/>
                </a:lnTo>
                <a:lnTo>
                  <a:pt x="19050" y="152400"/>
                </a:lnTo>
                <a:lnTo>
                  <a:pt x="28575" y="142875"/>
                </a:lnTo>
                <a:lnTo>
                  <a:pt x="28575" y="142875"/>
                </a:lnTo>
                <a:lnTo>
                  <a:pt x="38100" y="152400"/>
                </a:lnTo>
                <a:lnTo>
                  <a:pt x="38100" y="161925"/>
                </a:lnTo>
                <a:lnTo>
                  <a:pt x="47625" y="171450"/>
                </a:lnTo>
                <a:lnTo>
                  <a:pt x="47625" y="171450"/>
                </a:lnTo>
                <a:lnTo>
                  <a:pt x="57150" y="180975"/>
                </a:lnTo>
                <a:lnTo>
                  <a:pt x="57150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85725" y="180975"/>
                </a:lnTo>
                <a:lnTo>
                  <a:pt x="104775" y="171450"/>
                </a:lnTo>
                <a:lnTo>
                  <a:pt x="104775" y="161925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42875" y="104775"/>
                </a:lnTo>
                <a:lnTo>
                  <a:pt x="142875" y="85725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38100"/>
                </a:lnTo>
                <a:lnTo>
                  <a:pt x="123825" y="57150"/>
                </a:lnTo>
                <a:lnTo>
                  <a:pt x="114300" y="76200"/>
                </a:lnTo>
                <a:lnTo>
                  <a:pt x="104775" y="95250"/>
                </a:lnTo>
                <a:lnTo>
                  <a:pt x="104775" y="123825"/>
                </a:lnTo>
                <a:lnTo>
                  <a:pt x="95250" y="152400"/>
                </a:lnTo>
                <a:lnTo>
                  <a:pt x="95250" y="180975"/>
                </a:lnTo>
                <a:lnTo>
                  <a:pt x="95250" y="209550"/>
                </a:lnTo>
                <a:lnTo>
                  <a:pt x="95250" y="219075"/>
                </a:lnTo>
                <a:lnTo>
                  <a:pt x="952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10467975" y="4267200"/>
            <a:ext cx="352426" cy="342901"/>
          </a:xfrm>
          <a:custGeom>
            <a:avLst/>
            <a:gdLst/>
            <a:ahLst/>
            <a:cxnLst/>
            <a:rect l="0" t="0" r="0" b="0"/>
            <a:pathLst>
              <a:path w="352426" h="342901">
                <a:moveTo>
                  <a:pt x="28575" y="180975"/>
                </a:moveTo>
                <a:lnTo>
                  <a:pt x="19050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52400"/>
                </a:lnTo>
                <a:lnTo>
                  <a:pt x="28575" y="161925"/>
                </a:lnTo>
                <a:lnTo>
                  <a:pt x="38100" y="171450"/>
                </a:lnTo>
                <a:lnTo>
                  <a:pt x="47625" y="190500"/>
                </a:lnTo>
                <a:lnTo>
                  <a:pt x="47625" y="209550"/>
                </a:lnTo>
                <a:lnTo>
                  <a:pt x="47625" y="238125"/>
                </a:lnTo>
                <a:lnTo>
                  <a:pt x="47625" y="266700"/>
                </a:lnTo>
                <a:lnTo>
                  <a:pt x="38100" y="285750"/>
                </a:lnTo>
                <a:lnTo>
                  <a:pt x="28575" y="304800"/>
                </a:lnTo>
                <a:lnTo>
                  <a:pt x="19050" y="323850"/>
                </a:lnTo>
                <a:lnTo>
                  <a:pt x="19050" y="333375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33375"/>
                </a:lnTo>
                <a:lnTo>
                  <a:pt x="0" y="323850"/>
                </a:lnTo>
                <a:lnTo>
                  <a:pt x="0" y="314325"/>
                </a:lnTo>
                <a:lnTo>
                  <a:pt x="9525" y="295275"/>
                </a:lnTo>
                <a:lnTo>
                  <a:pt x="19050" y="285750"/>
                </a:lnTo>
                <a:lnTo>
                  <a:pt x="28575" y="266700"/>
                </a:lnTo>
                <a:lnTo>
                  <a:pt x="38100" y="266700"/>
                </a:lnTo>
                <a:lnTo>
                  <a:pt x="57150" y="257175"/>
                </a:lnTo>
                <a:lnTo>
                  <a:pt x="57150" y="257175"/>
                </a:lnTo>
                <a:lnTo>
                  <a:pt x="66675" y="266700"/>
                </a:lnTo>
                <a:lnTo>
                  <a:pt x="85725" y="266700"/>
                </a:lnTo>
                <a:lnTo>
                  <a:pt x="95250" y="276225"/>
                </a:lnTo>
                <a:lnTo>
                  <a:pt x="104775" y="285750"/>
                </a:lnTo>
                <a:lnTo>
                  <a:pt x="104775" y="295275"/>
                </a:lnTo>
                <a:lnTo>
                  <a:pt x="114300" y="304800"/>
                </a:lnTo>
                <a:lnTo>
                  <a:pt x="123825" y="295275"/>
                </a:lnTo>
                <a:lnTo>
                  <a:pt x="133350" y="285750"/>
                </a:lnTo>
                <a:lnTo>
                  <a:pt x="152400" y="276225"/>
                </a:lnTo>
                <a:lnTo>
                  <a:pt x="152400" y="257175"/>
                </a:lnTo>
                <a:lnTo>
                  <a:pt x="161925" y="238125"/>
                </a:lnTo>
                <a:lnTo>
                  <a:pt x="171450" y="219075"/>
                </a:lnTo>
                <a:lnTo>
                  <a:pt x="161925" y="200025"/>
                </a:lnTo>
                <a:lnTo>
                  <a:pt x="161925" y="190500"/>
                </a:lnTo>
                <a:lnTo>
                  <a:pt x="171450" y="180975"/>
                </a:lnTo>
                <a:lnTo>
                  <a:pt x="171450" y="180975"/>
                </a:lnTo>
                <a:lnTo>
                  <a:pt x="171450" y="180975"/>
                </a:lnTo>
                <a:lnTo>
                  <a:pt x="171450" y="190500"/>
                </a:lnTo>
                <a:lnTo>
                  <a:pt x="171450" y="200025"/>
                </a:lnTo>
                <a:lnTo>
                  <a:pt x="180975" y="219075"/>
                </a:lnTo>
                <a:lnTo>
                  <a:pt x="190500" y="238125"/>
                </a:lnTo>
                <a:lnTo>
                  <a:pt x="190500" y="257175"/>
                </a:lnTo>
                <a:lnTo>
                  <a:pt x="209550" y="266700"/>
                </a:lnTo>
                <a:lnTo>
                  <a:pt x="219075" y="276225"/>
                </a:lnTo>
                <a:lnTo>
                  <a:pt x="228600" y="285750"/>
                </a:lnTo>
                <a:lnTo>
                  <a:pt x="247650" y="276225"/>
                </a:lnTo>
                <a:lnTo>
                  <a:pt x="266700" y="266700"/>
                </a:lnTo>
                <a:lnTo>
                  <a:pt x="276225" y="257175"/>
                </a:lnTo>
                <a:lnTo>
                  <a:pt x="295275" y="238125"/>
                </a:lnTo>
                <a:lnTo>
                  <a:pt x="314325" y="209550"/>
                </a:lnTo>
                <a:lnTo>
                  <a:pt x="323850" y="180975"/>
                </a:lnTo>
                <a:lnTo>
                  <a:pt x="342900" y="142875"/>
                </a:lnTo>
                <a:lnTo>
                  <a:pt x="352425" y="114300"/>
                </a:lnTo>
                <a:lnTo>
                  <a:pt x="352425" y="76200"/>
                </a:lnTo>
                <a:lnTo>
                  <a:pt x="352425" y="47625"/>
                </a:lnTo>
                <a:lnTo>
                  <a:pt x="342900" y="28575"/>
                </a:lnTo>
                <a:lnTo>
                  <a:pt x="333375" y="9525"/>
                </a:lnTo>
                <a:lnTo>
                  <a:pt x="304800" y="0"/>
                </a:lnTo>
                <a:lnTo>
                  <a:pt x="285750" y="9525"/>
                </a:lnTo>
                <a:lnTo>
                  <a:pt x="247650" y="19050"/>
                </a:lnTo>
                <a:lnTo>
                  <a:pt x="228600" y="47625"/>
                </a:lnTo>
                <a:lnTo>
                  <a:pt x="209550" y="76200"/>
                </a:lnTo>
                <a:lnTo>
                  <a:pt x="200025" y="95250"/>
                </a:lnTo>
                <a:lnTo>
                  <a:pt x="2000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9934575" y="3467100"/>
            <a:ext cx="1143001" cy="1571626"/>
          </a:xfrm>
          <a:custGeom>
            <a:avLst/>
            <a:gdLst/>
            <a:ahLst/>
            <a:cxnLst/>
            <a:rect l="0" t="0" r="0" b="0"/>
            <a:pathLst>
              <a:path w="1143001" h="1571626">
                <a:moveTo>
                  <a:pt x="142875" y="200025"/>
                </a:moveTo>
                <a:lnTo>
                  <a:pt x="142875" y="209550"/>
                </a:lnTo>
                <a:lnTo>
                  <a:pt x="133350" y="219075"/>
                </a:lnTo>
                <a:lnTo>
                  <a:pt x="133350" y="238125"/>
                </a:lnTo>
                <a:lnTo>
                  <a:pt x="123825" y="257175"/>
                </a:lnTo>
                <a:lnTo>
                  <a:pt x="114300" y="276225"/>
                </a:lnTo>
                <a:lnTo>
                  <a:pt x="104775" y="304800"/>
                </a:lnTo>
                <a:lnTo>
                  <a:pt x="95250" y="333375"/>
                </a:lnTo>
                <a:lnTo>
                  <a:pt x="85725" y="361950"/>
                </a:lnTo>
                <a:lnTo>
                  <a:pt x="76200" y="400050"/>
                </a:lnTo>
                <a:lnTo>
                  <a:pt x="66675" y="428625"/>
                </a:lnTo>
                <a:lnTo>
                  <a:pt x="66675" y="466725"/>
                </a:lnTo>
                <a:lnTo>
                  <a:pt x="57150" y="495300"/>
                </a:lnTo>
                <a:lnTo>
                  <a:pt x="47625" y="523875"/>
                </a:lnTo>
                <a:lnTo>
                  <a:pt x="47625" y="561975"/>
                </a:lnTo>
                <a:lnTo>
                  <a:pt x="38100" y="590550"/>
                </a:lnTo>
                <a:lnTo>
                  <a:pt x="38100" y="628650"/>
                </a:lnTo>
                <a:lnTo>
                  <a:pt x="38100" y="676275"/>
                </a:lnTo>
                <a:lnTo>
                  <a:pt x="38100" y="714375"/>
                </a:lnTo>
                <a:lnTo>
                  <a:pt x="38100" y="752475"/>
                </a:lnTo>
                <a:lnTo>
                  <a:pt x="38100" y="790575"/>
                </a:lnTo>
                <a:lnTo>
                  <a:pt x="38100" y="828675"/>
                </a:lnTo>
                <a:lnTo>
                  <a:pt x="38100" y="857250"/>
                </a:lnTo>
                <a:lnTo>
                  <a:pt x="47625" y="904875"/>
                </a:lnTo>
                <a:lnTo>
                  <a:pt x="47625" y="933450"/>
                </a:lnTo>
                <a:lnTo>
                  <a:pt x="57150" y="971550"/>
                </a:lnTo>
                <a:lnTo>
                  <a:pt x="66675" y="1009650"/>
                </a:lnTo>
                <a:lnTo>
                  <a:pt x="66675" y="1047750"/>
                </a:lnTo>
                <a:lnTo>
                  <a:pt x="76200" y="1085850"/>
                </a:lnTo>
                <a:lnTo>
                  <a:pt x="95250" y="1114425"/>
                </a:lnTo>
                <a:lnTo>
                  <a:pt x="104775" y="1152525"/>
                </a:lnTo>
                <a:lnTo>
                  <a:pt x="114300" y="1190625"/>
                </a:lnTo>
                <a:lnTo>
                  <a:pt x="133350" y="1219200"/>
                </a:lnTo>
                <a:lnTo>
                  <a:pt x="152400" y="1247775"/>
                </a:lnTo>
                <a:lnTo>
                  <a:pt x="161925" y="1285875"/>
                </a:lnTo>
                <a:lnTo>
                  <a:pt x="190500" y="1314450"/>
                </a:lnTo>
                <a:lnTo>
                  <a:pt x="209550" y="1343025"/>
                </a:lnTo>
                <a:lnTo>
                  <a:pt x="228600" y="1362075"/>
                </a:lnTo>
                <a:lnTo>
                  <a:pt x="247650" y="1390650"/>
                </a:lnTo>
                <a:lnTo>
                  <a:pt x="276225" y="1419225"/>
                </a:lnTo>
                <a:lnTo>
                  <a:pt x="295275" y="1438275"/>
                </a:lnTo>
                <a:lnTo>
                  <a:pt x="323850" y="1466850"/>
                </a:lnTo>
                <a:lnTo>
                  <a:pt x="352425" y="1485900"/>
                </a:lnTo>
                <a:lnTo>
                  <a:pt x="371475" y="1504950"/>
                </a:lnTo>
                <a:lnTo>
                  <a:pt x="400050" y="1514475"/>
                </a:lnTo>
                <a:lnTo>
                  <a:pt x="428625" y="1533525"/>
                </a:lnTo>
                <a:lnTo>
                  <a:pt x="447675" y="1543050"/>
                </a:lnTo>
                <a:lnTo>
                  <a:pt x="485775" y="1552575"/>
                </a:lnTo>
                <a:lnTo>
                  <a:pt x="504825" y="1562100"/>
                </a:lnTo>
                <a:lnTo>
                  <a:pt x="542925" y="1571625"/>
                </a:lnTo>
                <a:lnTo>
                  <a:pt x="571500" y="1571625"/>
                </a:lnTo>
                <a:lnTo>
                  <a:pt x="600075" y="1571625"/>
                </a:lnTo>
                <a:lnTo>
                  <a:pt x="628650" y="1571625"/>
                </a:lnTo>
                <a:lnTo>
                  <a:pt x="657225" y="1571625"/>
                </a:lnTo>
                <a:lnTo>
                  <a:pt x="685800" y="1562100"/>
                </a:lnTo>
                <a:lnTo>
                  <a:pt x="714375" y="1552575"/>
                </a:lnTo>
                <a:lnTo>
                  <a:pt x="742950" y="1543050"/>
                </a:lnTo>
                <a:lnTo>
                  <a:pt x="771525" y="1524000"/>
                </a:lnTo>
                <a:lnTo>
                  <a:pt x="800100" y="1504950"/>
                </a:lnTo>
                <a:lnTo>
                  <a:pt x="828675" y="1476375"/>
                </a:lnTo>
                <a:lnTo>
                  <a:pt x="857250" y="1457325"/>
                </a:lnTo>
                <a:lnTo>
                  <a:pt x="885825" y="1428750"/>
                </a:lnTo>
                <a:lnTo>
                  <a:pt x="914400" y="1400175"/>
                </a:lnTo>
                <a:lnTo>
                  <a:pt x="933450" y="1371600"/>
                </a:lnTo>
                <a:lnTo>
                  <a:pt x="962025" y="1333500"/>
                </a:lnTo>
                <a:lnTo>
                  <a:pt x="990600" y="1295400"/>
                </a:lnTo>
                <a:lnTo>
                  <a:pt x="1009650" y="1257300"/>
                </a:lnTo>
                <a:lnTo>
                  <a:pt x="1028700" y="1209675"/>
                </a:lnTo>
                <a:lnTo>
                  <a:pt x="1047750" y="1171575"/>
                </a:lnTo>
                <a:lnTo>
                  <a:pt x="1066800" y="1123950"/>
                </a:lnTo>
                <a:lnTo>
                  <a:pt x="1085850" y="1076325"/>
                </a:lnTo>
                <a:lnTo>
                  <a:pt x="1104900" y="1028700"/>
                </a:lnTo>
                <a:lnTo>
                  <a:pt x="1114425" y="990600"/>
                </a:lnTo>
                <a:lnTo>
                  <a:pt x="1123950" y="942975"/>
                </a:lnTo>
                <a:lnTo>
                  <a:pt x="1133475" y="895350"/>
                </a:lnTo>
                <a:lnTo>
                  <a:pt x="1143000" y="847725"/>
                </a:lnTo>
                <a:lnTo>
                  <a:pt x="1143000" y="809625"/>
                </a:lnTo>
                <a:lnTo>
                  <a:pt x="1143000" y="762000"/>
                </a:lnTo>
                <a:lnTo>
                  <a:pt x="1143000" y="714375"/>
                </a:lnTo>
                <a:lnTo>
                  <a:pt x="1133475" y="676275"/>
                </a:lnTo>
                <a:lnTo>
                  <a:pt x="1133475" y="628650"/>
                </a:lnTo>
                <a:lnTo>
                  <a:pt x="1123950" y="590550"/>
                </a:lnTo>
                <a:lnTo>
                  <a:pt x="1114425" y="542925"/>
                </a:lnTo>
                <a:lnTo>
                  <a:pt x="1104900" y="504825"/>
                </a:lnTo>
                <a:lnTo>
                  <a:pt x="1085850" y="466725"/>
                </a:lnTo>
                <a:lnTo>
                  <a:pt x="1076325" y="428625"/>
                </a:lnTo>
                <a:lnTo>
                  <a:pt x="1057275" y="381000"/>
                </a:lnTo>
                <a:lnTo>
                  <a:pt x="1028700" y="352425"/>
                </a:lnTo>
                <a:lnTo>
                  <a:pt x="1009650" y="314325"/>
                </a:lnTo>
                <a:lnTo>
                  <a:pt x="981075" y="276225"/>
                </a:lnTo>
                <a:lnTo>
                  <a:pt x="952500" y="247650"/>
                </a:lnTo>
                <a:lnTo>
                  <a:pt x="923925" y="219075"/>
                </a:lnTo>
                <a:lnTo>
                  <a:pt x="904875" y="200025"/>
                </a:lnTo>
                <a:lnTo>
                  <a:pt x="876300" y="171450"/>
                </a:lnTo>
                <a:lnTo>
                  <a:pt x="847725" y="152400"/>
                </a:lnTo>
                <a:lnTo>
                  <a:pt x="819150" y="123825"/>
                </a:lnTo>
                <a:lnTo>
                  <a:pt x="790575" y="104775"/>
                </a:lnTo>
                <a:lnTo>
                  <a:pt x="762000" y="85725"/>
                </a:lnTo>
                <a:lnTo>
                  <a:pt x="733425" y="66675"/>
                </a:lnTo>
                <a:lnTo>
                  <a:pt x="704850" y="57150"/>
                </a:lnTo>
                <a:lnTo>
                  <a:pt x="676275" y="38100"/>
                </a:lnTo>
                <a:lnTo>
                  <a:pt x="638175" y="28575"/>
                </a:lnTo>
                <a:lnTo>
                  <a:pt x="609600" y="19050"/>
                </a:lnTo>
                <a:lnTo>
                  <a:pt x="581025" y="9525"/>
                </a:lnTo>
                <a:lnTo>
                  <a:pt x="552450" y="9525"/>
                </a:lnTo>
                <a:lnTo>
                  <a:pt x="523875" y="0"/>
                </a:lnTo>
                <a:lnTo>
                  <a:pt x="495300" y="0"/>
                </a:lnTo>
                <a:lnTo>
                  <a:pt x="457200" y="0"/>
                </a:lnTo>
                <a:lnTo>
                  <a:pt x="428625" y="0"/>
                </a:lnTo>
                <a:lnTo>
                  <a:pt x="400050" y="0"/>
                </a:lnTo>
                <a:lnTo>
                  <a:pt x="361950" y="0"/>
                </a:lnTo>
                <a:lnTo>
                  <a:pt x="333375" y="9525"/>
                </a:lnTo>
                <a:lnTo>
                  <a:pt x="304800" y="19050"/>
                </a:lnTo>
                <a:lnTo>
                  <a:pt x="266700" y="28575"/>
                </a:lnTo>
                <a:lnTo>
                  <a:pt x="238125" y="38100"/>
                </a:lnTo>
                <a:lnTo>
                  <a:pt x="209550" y="57150"/>
                </a:lnTo>
                <a:lnTo>
                  <a:pt x="171450" y="76200"/>
                </a:lnTo>
                <a:lnTo>
                  <a:pt x="142875" y="104775"/>
                </a:lnTo>
                <a:lnTo>
                  <a:pt x="114300" y="133350"/>
                </a:lnTo>
                <a:lnTo>
                  <a:pt x="76200" y="180975"/>
                </a:lnTo>
                <a:lnTo>
                  <a:pt x="38100" y="228600"/>
                </a:lnTo>
                <a:lnTo>
                  <a:pt x="19050" y="266700"/>
                </a:lnTo>
                <a:lnTo>
                  <a:pt x="0" y="295275"/>
                </a:lnTo>
                <a:lnTo>
                  <a:pt x="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4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312" y="1643957"/>
            <a:ext cx="3511110" cy="1154661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4638675" y="3371850"/>
            <a:ext cx="257176" cy="561976"/>
          </a:xfrm>
          <a:custGeom>
            <a:avLst/>
            <a:gdLst/>
            <a:ahLst/>
            <a:cxnLst/>
            <a:rect l="0" t="0" r="0" b="0"/>
            <a:pathLst>
              <a:path w="257176" h="561976">
                <a:moveTo>
                  <a:pt x="9525" y="9525"/>
                </a:move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19050" y="66675"/>
                </a:lnTo>
                <a:lnTo>
                  <a:pt x="19050" y="95250"/>
                </a:lnTo>
                <a:lnTo>
                  <a:pt x="19050" y="123825"/>
                </a:lnTo>
                <a:lnTo>
                  <a:pt x="19050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09550"/>
                </a:lnTo>
                <a:lnTo>
                  <a:pt x="0" y="180975"/>
                </a:lnTo>
                <a:lnTo>
                  <a:pt x="0" y="152400"/>
                </a:lnTo>
                <a:lnTo>
                  <a:pt x="9525" y="123825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57150"/>
                </a:lnTo>
                <a:lnTo>
                  <a:pt x="47625" y="57150"/>
                </a:lnTo>
                <a:lnTo>
                  <a:pt x="57150" y="57150"/>
                </a:lnTo>
                <a:lnTo>
                  <a:pt x="66675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104775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71450"/>
                </a:lnTo>
                <a:lnTo>
                  <a:pt x="123825" y="171450"/>
                </a:lnTo>
                <a:lnTo>
                  <a:pt x="133350" y="171450"/>
                </a:lnTo>
                <a:lnTo>
                  <a:pt x="142875" y="171450"/>
                </a:lnTo>
                <a:lnTo>
                  <a:pt x="152400" y="161925"/>
                </a:lnTo>
                <a:lnTo>
                  <a:pt x="161925" y="152400"/>
                </a:lnTo>
                <a:lnTo>
                  <a:pt x="180975" y="133350"/>
                </a:lnTo>
                <a:lnTo>
                  <a:pt x="190500" y="114300"/>
                </a:lnTo>
                <a:lnTo>
                  <a:pt x="200025" y="85725"/>
                </a:lnTo>
                <a:lnTo>
                  <a:pt x="209550" y="57150"/>
                </a:lnTo>
                <a:lnTo>
                  <a:pt x="219075" y="38100"/>
                </a:lnTo>
                <a:lnTo>
                  <a:pt x="228600" y="19050"/>
                </a:lnTo>
                <a:lnTo>
                  <a:pt x="238125" y="9525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9525"/>
                </a:lnTo>
                <a:lnTo>
                  <a:pt x="238125" y="19050"/>
                </a:lnTo>
                <a:lnTo>
                  <a:pt x="238125" y="38100"/>
                </a:lnTo>
                <a:lnTo>
                  <a:pt x="228600" y="66675"/>
                </a:lnTo>
                <a:lnTo>
                  <a:pt x="228600" y="104775"/>
                </a:lnTo>
                <a:lnTo>
                  <a:pt x="228600" y="142875"/>
                </a:lnTo>
                <a:lnTo>
                  <a:pt x="219075" y="190500"/>
                </a:lnTo>
                <a:lnTo>
                  <a:pt x="228600" y="238125"/>
                </a:lnTo>
                <a:lnTo>
                  <a:pt x="228600" y="285750"/>
                </a:lnTo>
                <a:lnTo>
                  <a:pt x="228600" y="342900"/>
                </a:lnTo>
                <a:lnTo>
                  <a:pt x="238125" y="390525"/>
                </a:lnTo>
                <a:lnTo>
                  <a:pt x="238125" y="428625"/>
                </a:lnTo>
                <a:lnTo>
                  <a:pt x="247650" y="466725"/>
                </a:lnTo>
                <a:lnTo>
                  <a:pt x="247650" y="504825"/>
                </a:lnTo>
                <a:lnTo>
                  <a:pt x="247650" y="533400"/>
                </a:lnTo>
                <a:lnTo>
                  <a:pt x="247650" y="552450"/>
                </a:lnTo>
                <a:lnTo>
                  <a:pt x="257175" y="561975"/>
                </a:lnTo>
                <a:lnTo>
                  <a:pt x="257175" y="561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857750" y="3390900"/>
            <a:ext cx="371476" cy="161926"/>
          </a:xfrm>
          <a:custGeom>
            <a:avLst/>
            <a:gdLst/>
            <a:ahLst/>
            <a:cxnLst/>
            <a:rect l="0" t="0" r="0" b="0"/>
            <a:pathLst>
              <a:path w="371476" h="161926">
                <a:moveTo>
                  <a:pt x="0" y="57150"/>
                </a:move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42875" y="28575"/>
                </a:lnTo>
                <a:lnTo>
                  <a:pt x="152400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95250"/>
                </a:lnTo>
                <a:lnTo>
                  <a:pt x="152400" y="114300"/>
                </a:lnTo>
                <a:lnTo>
                  <a:pt x="142875" y="133350"/>
                </a:lnTo>
                <a:lnTo>
                  <a:pt x="123825" y="152400"/>
                </a:lnTo>
                <a:lnTo>
                  <a:pt x="114300" y="161925"/>
                </a:lnTo>
                <a:lnTo>
                  <a:pt x="95250" y="161925"/>
                </a:lnTo>
                <a:lnTo>
                  <a:pt x="85725" y="161925"/>
                </a:lnTo>
                <a:lnTo>
                  <a:pt x="76200" y="152400"/>
                </a:lnTo>
                <a:lnTo>
                  <a:pt x="66675" y="142875"/>
                </a:lnTo>
                <a:lnTo>
                  <a:pt x="66675" y="123825"/>
                </a:lnTo>
                <a:lnTo>
                  <a:pt x="76200" y="114300"/>
                </a:lnTo>
                <a:lnTo>
                  <a:pt x="85725" y="95250"/>
                </a:lnTo>
                <a:lnTo>
                  <a:pt x="104775" y="76200"/>
                </a:lnTo>
                <a:lnTo>
                  <a:pt x="123825" y="57150"/>
                </a:lnTo>
                <a:lnTo>
                  <a:pt x="142875" y="38100"/>
                </a:lnTo>
                <a:lnTo>
                  <a:pt x="171450" y="38100"/>
                </a:lnTo>
                <a:lnTo>
                  <a:pt x="180975" y="38100"/>
                </a:lnTo>
                <a:lnTo>
                  <a:pt x="190500" y="47625"/>
                </a:lnTo>
                <a:lnTo>
                  <a:pt x="209550" y="57150"/>
                </a:lnTo>
                <a:lnTo>
                  <a:pt x="219075" y="76200"/>
                </a:lnTo>
                <a:lnTo>
                  <a:pt x="219075" y="95250"/>
                </a:lnTo>
                <a:lnTo>
                  <a:pt x="219075" y="114300"/>
                </a:lnTo>
                <a:lnTo>
                  <a:pt x="228600" y="133350"/>
                </a:lnTo>
                <a:lnTo>
                  <a:pt x="228600" y="152400"/>
                </a:lnTo>
                <a:lnTo>
                  <a:pt x="228600" y="161925"/>
                </a:lnTo>
                <a:lnTo>
                  <a:pt x="238125" y="161925"/>
                </a:lnTo>
                <a:lnTo>
                  <a:pt x="247650" y="161925"/>
                </a:lnTo>
                <a:lnTo>
                  <a:pt x="257175" y="161925"/>
                </a:lnTo>
                <a:lnTo>
                  <a:pt x="266700" y="142875"/>
                </a:lnTo>
                <a:lnTo>
                  <a:pt x="285750" y="123825"/>
                </a:lnTo>
                <a:lnTo>
                  <a:pt x="314325" y="104775"/>
                </a:lnTo>
                <a:lnTo>
                  <a:pt x="333375" y="76200"/>
                </a:lnTo>
                <a:lnTo>
                  <a:pt x="342900" y="57150"/>
                </a:lnTo>
                <a:lnTo>
                  <a:pt x="361950" y="38100"/>
                </a:lnTo>
                <a:lnTo>
                  <a:pt x="371475" y="28575"/>
                </a:lnTo>
                <a:lnTo>
                  <a:pt x="371475" y="19050"/>
                </a:lnTo>
                <a:lnTo>
                  <a:pt x="371475" y="9525"/>
                </a:lnTo>
                <a:lnTo>
                  <a:pt x="371475" y="19050"/>
                </a:lnTo>
                <a:lnTo>
                  <a:pt x="361950" y="19050"/>
                </a:lnTo>
                <a:lnTo>
                  <a:pt x="361950" y="28575"/>
                </a:lnTo>
                <a:lnTo>
                  <a:pt x="352425" y="38100"/>
                </a:lnTo>
                <a:lnTo>
                  <a:pt x="342900" y="57150"/>
                </a:lnTo>
                <a:lnTo>
                  <a:pt x="333375" y="85725"/>
                </a:lnTo>
                <a:lnTo>
                  <a:pt x="333375" y="114300"/>
                </a:lnTo>
                <a:lnTo>
                  <a:pt x="333375" y="133350"/>
                </a:lnTo>
                <a:lnTo>
                  <a:pt x="333375" y="152400"/>
                </a:lnTo>
                <a:lnTo>
                  <a:pt x="333375" y="161925"/>
                </a:lnTo>
                <a:lnTo>
                  <a:pt x="3333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762625" y="3200400"/>
            <a:ext cx="142876" cy="361951"/>
          </a:xfrm>
          <a:custGeom>
            <a:avLst/>
            <a:gdLst/>
            <a:ahLst/>
            <a:cxnLst/>
            <a:rect l="0" t="0" r="0" b="0"/>
            <a:pathLst>
              <a:path w="142876" h="3619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19075"/>
                </a:lnTo>
                <a:lnTo>
                  <a:pt x="9525" y="247650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42900"/>
                </a:lnTo>
                <a:lnTo>
                  <a:pt x="38100" y="352425"/>
                </a:lnTo>
                <a:lnTo>
                  <a:pt x="47625" y="352425"/>
                </a:lnTo>
                <a:lnTo>
                  <a:pt x="66675" y="361950"/>
                </a:lnTo>
                <a:lnTo>
                  <a:pt x="85725" y="361950"/>
                </a:lnTo>
                <a:lnTo>
                  <a:pt x="104775" y="361950"/>
                </a:lnTo>
                <a:lnTo>
                  <a:pt x="123825" y="361950"/>
                </a:lnTo>
                <a:lnTo>
                  <a:pt x="142875" y="361950"/>
                </a:lnTo>
                <a:lnTo>
                  <a:pt x="142875" y="352425"/>
                </a:lnTo>
                <a:lnTo>
                  <a:pt x="14287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695950" y="3343275"/>
            <a:ext cx="219076" cy="19051"/>
          </a:xfrm>
          <a:custGeom>
            <a:avLst/>
            <a:gdLst/>
            <a:ahLst/>
            <a:cxnLst/>
            <a:rect l="0" t="0" r="0" b="0"/>
            <a:pathLst>
              <a:path w="219076" h="19051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00025" y="0"/>
                </a:lnTo>
                <a:lnTo>
                  <a:pt x="219075" y="0"/>
                </a:lnTo>
                <a:lnTo>
                  <a:pt x="2190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6076950" y="3362325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124575" y="3438525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486525" y="3200400"/>
            <a:ext cx="47626" cy="314326"/>
          </a:xfrm>
          <a:custGeom>
            <a:avLst/>
            <a:gdLst/>
            <a:ahLst/>
            <a:cxnLst/>
            <a:rect l="0" t="0" r="0" b="0"/>
            <a:pathLst>
              <a:path w="47626" h="314326">
                <a:moveTo>
                  <a:pt x="9525" y="161925"/>
                </a:moveTo>
                <a:lnTo>
                  <a:pt x="9525" y="161925"/>
                </a:lnTo>
                <a:lnTo>
                  <a:pt x="19050" y="142875"/>
                </a:lnTo>
                <a:lnTo>
                  <a:pt x="28575" y="123825"/>
                </a:lnTo>
                <a:lnTo>
                  <a:pt x="38100" y="104775"/>
                </a:lnTo>
                <a:lnTo>
                  <a:pt x="38100" y="76200"/>
                </a:lnTo>
                <a:lnTo>
                  <a:pt x="47625" y="57150"/>
                </a:lnTo>
                <a:lnTo>
                  <a:pt x="47625" y="38100"/>
                </a:lnTo>
                <a:lnTo>
                  <a:pt x="38100" y="19050"/>
                </a:lnTo>
                <a:lnTo>
                  <a:pt x="38100" y="9525"/>
                </a:lnTo>
                <a:lnTo>
                  <a:pt x="28575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0" y="133350"/>
                </a:lnTo>
                <a:lnTo>
                  <a:pt x="0" y="161925"/>
                </a:lnTo>
                <a:lnTo>
                  <a:pt x="0" y="200025"/>
                </a:lnTo>
                <a:lnTo>
                  <a:pt x="9525" y="228600"/>
                </a:lnTo>
                <a:lnTo>
                  <a:pt x="9525" y="257175"/>
                </a:lnTo>
                <a:lnTo>
                  <a:pt x="19050" y="285750"/>
                </a:lnTo>
                <a:lnTo>
                  <a:pt x="19050" y="304800"/>
                </a:lnTo>
                <a:lnTo>
                  <a:pt x="19050" y="304800"/>
                </a:lnTo>
                <a:lnTo>
                  <a:pt x="28575" y="314325"/>
                </a:lnTo>
                <a:lnTo>
                  <a:pt x="28575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610350" y="3219450"/>
            <a:ext cx="371476" cy="257176"/>
          </a:xfrm>
          <a:custGeom>
            <a:avLst/>
            <a:gdLst/>
            <a:ahLst/>
            <a:cxnLst/>
            <a:rect l="0" t="0" r="0" b="0"/>
            <a:pathLst>
              <a:path w="371476" h="257176">
                <a:moveTo>
                  <a:pt x="28575" y="57150"/>
                </a:moveTo>
                <a:lnTo>
                  <a:pt x="28575" y="57150"/>
                </a:lnTo>
                <a:lnTo>
                  <a:pt x="28575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0" y="180975"/>
                </a:lnTo>
                <a:lnTo>
                  <a:pt x="9525" y="209550"/>
                </a:lnTo>
                <a:lnTo>
                  <a:pt x="9525" y="228600"/>
                </a:lnTo>
                <a:lnTo>
                  <a:pt x="19050" y="238125"/>
                </a:lnTo>
                <a:lnTo>
                  <a:pt x="28575" y="247650"/>
                </a:lnTo>
                <a:lnTo>
                  <a:pt x="47625" y="257175"/>
                </a:lnTo>
                <a:lnTo>
                  <a:pt x="57150" y="247650"/>
                </a:lnTo>
                <a:lnTo>
                  <a:pt x="66675" y="238125"/>
                </a:lnTo>
                <a:lnTo>
                  <a:pt x="85725" y="219075"/>
                </a:lnTo>
                <a:lnTo>
                  <a:pt x="95250" y="200025"/>
                </a:lnTo>
                <a:lnTo>
                  <a:pt x="104775" y="180975"/>
                </a:lnTo>
                <a:lnTo>
                  <a:pt x="114300" y="152400"/>
                </a:lnTo>
                <a:lnTo>
                  <a:pt x="123825" y="114300"/>
                </a:lnTo>
                <a:lnTo>
                  <a:pt x="123825" y="85725"/>
                </a:lnTo>
                <a:lnTo>
                  <a:pt x="123825" y="57150"/>
                </a:lnTo>
                <a:lnTo>
                  <a:pt x="11430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66675" y="9525"/>
                </a:lnTo>
                <a:lnTo>
                  <a:pt x="47625" y="19050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19050" y="190500"/>
                </a:lnTo>
                <a:lnTo>
                  <a:pt x="28575" y="200025"/>
                </a:lnTo>
                <a:lnTo>
                  <a:pt x="47625" y="209550"/>
                </a:lnTo>
                <a:lnTo>
                  <a:pt x="66675" y="209550"/>
                </a:lnTo>
                <a:lnTo>
                  <a:pt x="95250" y="200025"/>
                </a:lnTo>
                <a:lnTo>
                  <a:pt x="114300" y="180975"/>
                </a:lnTo>
                <a:lnTo>
                  <a:pt x="142875" y="171450"/>
                </a:lnTo>
                <a:lnTo>
                  <a:pt x="161925" y="152400"/>
                </a:lnTo>
                <a:lnTo>
                  <a:pt x="180975" y="133350"/>
                </a:lnTo>
                <a:lnTo>
                  <a:pt x="200025" y="114300"/>
                </a:lnTo>
                <a:lnTo>
                  <a:pt x="209550" y="95250"/>
                </a:lnTo>
                <a:lnTo>
                  <a:pt x="219075" y="95250"/>
                </a:lnTo>
                <a:lnTo>
                  <a:pt x="219075" y="85725"/>
                </a:lnTo>
                <a:lnTo>
                  <a:pt x="219075" y="85725"/>
                </a:lnTo>
                <a:lnTo>
                  <a:pt x="219075" y="95250"/>
                </a:lnTo>
                <a:lnTo>
                  <a:pt x="219075" y="114300"/>
                </a:lnTo>
                <a:lnTo>
                  <a:pt x="209550" y="133350"/>
                </a:lnTo>
                <a:lnTo>
                  <a:pt x="200025" y="152400"/>
                </a:lnTo>
                <a:lnTo>
                  <a:pt x="190500" y="180975"/>
                </a:lnTo>
                <a:lnTo>
                  <a:pt x="190500" y="200025"/>
                </a:lnTo>
                <a:lnTo>
                  <a:pt x="200025" y="219075"/>
                </a:lnTo>
                <a:lnTo>
                  <a:pt x="209550" y="238125"/>
                </a:lnTo>
                <a:lnTo>
                  <a:pt x="228600" y="238125"/>
                </a:lnTo>
                <a:lnTo>
                  <a:pt x="238125" y="247650"/>
                </a:lnTo>
                <a:lnTo>
                  <a:pt x="257175" y="238125"/>
                </a:lnTo>
                <a:lnTo>
                  <a:pt x="276225" y="238125"/>
                </a:lnTo>
                <a:lnTo>
                  <a:pt x="295275" y="219075"/>
                </a:lnTo>
                <a:lnTo>
                  <a:pt x="323850" y="200025"/>
                </a:lnTo>
                <a:lnTo>
                  <a:pt x="342900" y="180975"/>
                </a:lnTo>
                <a:lnTo>
                  <a:pt x="352425" y="152400"/>
                </a:lnTo>
                <a:lnTo>
                  <a:pt x="371475" y="123825"/>
                </a:lnTo>
                <a:lnTo>
                  <a:pt x="371475" y="95250"/>
                </a:lnTo>
                <a:lnTo>
                  <a:pt x="371475" y="66675"/>
                </a:lnTo>
                <a:lnTo>
                  <a:pt x="361950" y="38100"/>
                </a:lnTo>
                <a:lnTo>
                  <a:pt x="352425" y="19050"/>
                </a:lnTo>
                <a:lnTo>
                  <a:pt x="342900" y="9525"/>
                </a:lnTo>
                <a:lnTo>
                  <a:pt x="323850" y="0"/>
                </a:lnTo>
                <a:lnTo>
                  <a:pt x="295275" y="9525"/>
                </a:lnTo>
                <a:lnTo>
                  <a:pt x="276225" y="19050"/>
                </a:lnTo>
                <a:lnTo>
                  <a:pt x="257175" y="28575"/>
                </a:lnTo>
                <a:lnTo>
                  <a:pt x="238125" y="47625"/>
                </a:lnTo>
                <a:lnTo>
                  <a:pt x="228600" y="57150"/>
                </a:lnTo>
                <a:lnTo>
                  <a:pt x="228600" y="66675"/>
                </a:lnTo>
                <a:lnTo>
                  <a:pt x="2286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7067550" y="3076575"/>
            <a:ext cx="85726" cy="104776"/>
          </a:xfrm>
          <a:custGeom>
            <a:avLst/>
            <a:gdLst/>
            <a:ahLst/>
            <a:cxnLst/>
            <a:rect l="0" t="0" r="0" b="0"/>
            <a:pathLst>
              <a:path w="85726" h="104776">
                <a:moveTo>
                  <a:pt x="28575" y="76200"/>
                </a:move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28575" y="95250"/>
                </a:lnTo>
                <a:lnTo>
                  <a:pt x="28575" y="104775"/>
                </a:lnTo>
                <a:lnTo>
                  <a:pt x="38100" y="104775"/>
                </a:lnTo>
                <a:lnTo>
                  <a:pt x="38100" y="104775"/>
                </a:lnTo>
                <a:lnTo>
                  <a:pt x="47625" y="95250"/>
                </a:lnTo>
                <a:lnTo>
                  <a:pt x="66675" y="85725"/>
                </a:lnTo>
                <a:lnTo>
                  <a:pt x="76200" y="66675"/>
                </a:lnTo>
                <a:lnTo>
                  <a:pt x="76200" y="57150"/>
                </a:lnTo>
                <a:lnTo>
                  <a:pt x="8572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66675" y="9525"/>
                </a:lnTo>
                <a:lnTo>
                  <a:pt x="47625" y="0"/>
                </a:lnTo>
                <a:lnTo>
                  <a:pt x="38100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7210425" y="3133725"/>
            <a:ext cx="276226" cy="304801"/>
          </a:xfrm>
          <a:custGeom>
            <a:avLst/>
            <a:gdLst/>
            <a:ahLst/>
            <a:cxnLst/>
            <a:rect l="0" t="0" r="0" b="0"/>
            <a:pathLst>
              <a:path w="276226" h="304801">
                <a:moveTo>
                  <a:pt x="161925" y="47625"/>
                </a:moveTo>
                <a:lnTo>
                  <a:pt x="171450" y="47625"/>
                </a:lnTo>
                <a:lnTo>
                  <a:pt x="171450" y="57150"/>
                </a:lnTo>
                <a:lnTo>
                  <a:pt x="171450" y="66675"/>
                </a:lnTo>
                <a:lnTo>
                  <a:pt x="180975" y="76200"/>
                </a:lnTo>
                <a:lnTo>
                  <a:pt x="190500" y="85725"/>
                </a:lnTo>
                <a:lnTo>
                  <a:pt x="200025" y="85725"/>
                </a:lnTo>
                <a:lnTo>
                  <a:pt x="209550" y="85725"/>
                </a:lnTo>
                <a:lnTo>
                  <a:pt x="219075" y="85725"/>
                </a:lnTo>
                <a:lnTo>
                  <a:pt x="219075" y="76200"/>
                </a:lnTo>
                <a:lnTo>
                  <a:pt x="228600" y="66675"/>
                </a:lnTo>
                <a:lnTo>
                  <a:pt x="238125" y="57150"/>
                </a:lnTo>
                <a:lnTo>
                  <a:pt x="238125" y="38100"/>
                </a:lnTo>
                <a:lnTo>
                  <a:pt x="238125" y="28575"/>
                </a:lnTo>
                <a:lnTo>
                  <a:pt x="228600" y="9525"/>
                </a:lnTo>
                <a:lnTo>
                  <a:pt x="219075" y="0"/>
                </a:lnTo>
                <a:lnTo>
                  <a:pt x="200025" y="0"/>
                </a:lnTo>
                <a:lnTo>
                  <a:pt x="171450" y="9525"/>
                </a:lnTo>
                <a:lnTo>
                  <a:pt x="142875" y="19050"/>
                </a:lnTo>
                <a:lnTo>
                  <a:pt x="114300" y="47625"/>
                </a:lnTo>
                <a:lnTo>
                  <a:pt x="85725" y="66675"/>
                </a:lnTo>
                <a:lnTo>
                  <a:pt x="57150" y="104775"/>
                </a:lnTo>
                <a:lnTo>
                  <a:pt x="28575" y="133350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19050" y="257175"/>
                </a:lnTo>
                <a:lnTo>
                  <a:pt x="38100" y="276225"/>
                </a:lnTo>
                <a:lnTo>
                  <a:pt x="66675" y="295275"/>
                </a:lnTo>
                <a:lnTo>
                  <a:pt x="95250" y="295275"/>
                </a:lnTo>
                <a:lnTo>
                  <a:pt x="133350" y="295275"/>
                </a:lnTo>
                <a:lnTo>
                  <a:pt x="171450" y="295275"/>
                </a:lnTo>
                <a:lnTo>
                  <a:pt x="200025" y="295275"/>
                </a:lnTo>
                <a:lnTo>
                  <a:pt x="228600" y="295275"/>
                </a:lnTo>
                <a:lnTo>
                  <a:pt x="247650" y="295275"/>
                </a:lnTo>
                <a:lnTo>
                  <a:pt x="266700" y="295275"/>
                </a:lnTo>
                <a:lnTo>
                  <a:pt x="266700" y="295275"/>
                </a:lnTo>
                <a:lnTo>
                  <a:pt x="276225" y="295275"/>
                </a:lnTo>
                <a:lnTo>
                  <a:pt x="266700" y="295275"/>
                </a:lnTo>
                <a:lnTo>
                  <a:pt x="266700" y="295275"/>
                </a:lnTo>
                <a:lnTo>
                  <a:pt x="257175" y="304800"/>
                </a:lnTo>
                <a:lnTo>
                  <a:pt x="247650" y="304800"/>
                </a:lnTo>
                <a:lnTo>
                  <a:pt x="24765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8143875" y="3105150"/>
            <a:ext cx="9526" cy="952501"/>
          </a:xfrm>
          <a:custGeom>
            <a:avLst/>
            <a:gdLst/>
            <a:ahLst/>
            <a:cxnLst/>
            <a:rect l="0" t="0" r="0" b="0"/>
            <a:pathLst>
              <a:path w="9526" h="95250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85725"/>
                </a:lnTo>
                <a:lnTo>
                  <a:pt x="9525" y="123825"/>
                </a:lnTo>
                <a:lnTo>
                  <a:pt x="9525" y="161925"/>
                </a:lnTo>
                <a:lnTo>
                  <a:pt x="9525" y="209550"/>
                </a:lnTo>
                <a:lnTo>
                  <a:pt x="9525" y="266700"/>
                </a:lnTo>
                <a:lnTo>
                  <a:pt x="0" y="323850"/>
                </a:lnTo>
                <a:lnTo>
                  <a:pt x="0" y="381000"/>
                </a:lnTo>
                <a:lnTo>
                  <a:pt x="0" y="447675"/>
                </a:lnTo>
                <a:lnTo>
                  <a:pt x="0" y="514350"/>
                </a:lnTo>
                <a:lnTo>
                  <a:pt x="0" y="581025"/>
                </a:lnTo>
                <a:lnTo>
                  <a:pt x="0" y="647700"/>
                </a:lnTo>
                <a:lnTo>
                  <a:pt x="0" y="714375"/>
                </a:lnTo>
                <a:lnTo>
                  <a:pt x="0" y="781050"/>
                </a:lnTo>
                <a:lnTo>
                  <a:pt x="9525" y="838200"/>
                </a:lnTo>
                <a:lnTo>
                  <a:pt x="0" y="895350"/>
                </a:lnTo>
                <a:lnTo>
                  <a:pt x="0" y="933450"/>
                </a:lnTo>
                <a:lnTo>
                  <a:pt x="0" y="952500"/>
                </a:lnTo>
                <a:lnTo>
                  <a:pt x="0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8105775" y="3209925"/>
            <a:ext cx="200026" cy="247651"/>
          </a:xfrm>
          <a:custGeom>
            <a:avLst/>
            <a:gdLst/>
            <a:ahLst/>
            <a:cxnLst/>
            <a:rect l="0" t="0" r="0" b="0"/>
            <a:pathLst>
              <a:path w="200026" h="247651">
                <a:moveTo>
                  <a:pt x="0" y="47625"/>
                </a:moveTo>
                <a:lnTo>
                  <a:pt x="9525" y="38100"/>
                </a:lnTo>
                <a:lnTo>
                  <a:pt x="9525" y="28575"/>
                </a:lnTo>
                <a:lnTo>
                  <a:pt x="28575" y="9525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14300" y="9525"/>
                </a:lnTo>
                <a:lnTo>
                  <a:pt x="142875" y="28575"/>
                </a:lnTo>
                <a:lnTo>
                  <a:pt x="161925" y="47625"/>
                </a:lnTo>
                <a:lnTo>
                  <a:pt x="180975" y="76200"/>
                </a:lnTo>
                <a:lnTo>
                  <a:pt x="190500" y="104775"/>
                </a:lnTo>
                <a:lnTo>
                  <a:pt x="200025" y="123825"/>
                </a:lnTo>
                <a:lnTo>
                  <a:pt x="190500" y="152400"/>
                </a:lnTo>
                <a:lnTo>
                  <a:pt x="180975" y="180975"/>
                </a:lnTo>
                <a:lnTo>
                  <a:pt x="161925" y="200025"/>
                </a:lnTo>
                <a:lnTo>
                  <a:pt x="142875" y="219075"/>
                </a:lnTo>
                <a:lnTo>
                  <a:pt x="123825" y="228600"/>
                </a:lnTo>
                <a:lnTo>
                  <a:pt x="104775" y="247650"/>
                </a:lnTo>
                <a:lnTo>
                  <a:pt x="76200" y="247650"/>
                </a:lnTo>
                <a:lnTo>
                  <a:pt x="57150" y="247650"/>
                </a:lnTo>
                <a:lnTo>
                  <a:pt x="47625" y="247650"/>
                </a:lnTo>
                <a:lnTo>
                  <a:pt x="476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8267700" y="3362325"/>
            <a:ext cx="466726" cy="200026"/>
          </a:xfrm>
          <a:custGeom>
            <a:avLst/>
            <a:gdLst/>
            <a:ahLst/>
            <a:cxnLst/>
            <a:rect l="0" t="0" r="0" b="0"/>
            <a:pathLst>
              <a:path w="466726" h="200026">
                <a:moveTo>
                  <a:pt x="57150" y="28575"/>
                </a:moveTo>
                <a:lnTo>
                  <a:pt x="57150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38100" y="114300"/>
                </a:lnTo>
                <a:lnTo>
                  <a:pt x="38100" y="142875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190500"/>
                </a:lnTo>
                <a:lnTo>
                  <a:pt x="9525" y="200025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9525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33350"/>
                </a:lnTo>
                <a:lnTo>
                  <a:pt x="85725" y="133350"/>
                </a:lnTo>
                <a:lnTo>
                  <a:pt x="95250" y="114300"/>
                </a:lnTo>
                <a:lnTo>
                  <a:pt x="104775" y="104775"/>
                </a:lnTo>
                <a:lnTo>
                  <a:pt x="114300" y="85725"/>
                </a:lnTo>
                <a:lnTo>
                  <a:pt x="123825" y="76200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38100"/>
                </a:lnTo>
                <a:lnTo>
                  <a:pt x="123825" y="38100"/>
                </a:lnTo>
                <a:lnTo>
                  <a:pt x="114300" y="38100"/>
                </a:lnTo>
                <a:lnTo>
                  <a:pt x="114300" y="57150"/>
                </a:lnTo>
                <a:lnTo>
                  <a:pt x="104775" y="66675"/>
                </a:lnTo>
                <a:lnTo>
                  <a:pt x="104775" y="85725"/>
                </a:lnTo>
                <a:lnTo>
                  <a:pt x="104775" y="104775"/>
                </a:lnTo>
                <a:lnTo>
                  <a:pt x="104775" y="123825"/>
                </a:lnTo>
                <a:lnTo>
                  <a:pt x="114300" y="142875"/>
                </a:lnTo>
                <a:lnTo>
                  <a:pt x="114300" y="152400"/>
                </a:lnTo>
                <a:lnTo>
                  <a:pt x="123825" y="161925"/>
                </a:lnTo>
                <a:lnTo>
                  <a:pt x="133350" y="161925"/>
                </a:lnTo>
                <a:lnTo>
                  <a:pt x="152400" y="161925"/>
                </a:lnTo>
                <a:lnTo>
                  <a:pt x="171450" y="152400"/>
                </a:lnTo>
                <a:lnTo>
                  <a:pt x="190500" y="142875"/>
                </a:lnTo>
                <a:lnTo>
                  <a:pt x="209550" y="123825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57175" y="57150"/>
                </a:lnTo>
                <a:lnTo>
                  <a:pt x="266700" y="47625"/>
                </a:lnTo>
                <a:lnTo>
                  <a:pt x="276225" y="28575"/>
                </a:lnTo>
                <a:lnTo>
                  <a:pt x="276225" y="9525"/>
                </a:lnTo>
                <a:lnTo>
                  <a:pt x="266700" y="0"/>
                </a:lnTo>
                <a:lnTo>
                  <a:pt x="257175" y="0"/>
                </a:lnTo>
                <a:lnTo>
                  <a:pt x="247650" y="9525"/>
                </a:lnTo>
                <a:lnTo>
                  <a:pt x="238125" y="19050"/>
                </a:lnTo>
                <a:lnTo>
                  <a:pt x="219075" y="38100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0025" y="85725"/>
                </a:lnTo>
                <a:lnTo>
                  <a:pt x="200025" y="104775"/>
                </a:lnTo>
                <a:lnTo>
                  <a:pt x="209550" y="114300"/>
                </a:lnTo>
                <a:lnTo>
                  <a:pt x="209550" y="123825"/>
                </a:lnTo>
                <a:lnTo>
                  <a:pt x="219075" y="123825"/>
                </a:lnTo>
                <a:lnTo>
                  <a:pt x="228600" y="123825"/>
                </a:lnTo>
                <a:lnTo>
                  <a:pt x="247650" y="114300"/>
                </a:lnTo>
                <a:lnTo>
                  <a:pt x="257175" y="104775"/>
                </a:lnTo>
                <a:lnTo>
                  <a:pt x="257175" y="95250"/>
                </a:lnTo>
                <a:lnTo>
                  <a:pt x="266700" y="85725"/>
                </a:lnTo>
                <a:lnTo>
                  <a:pt x="266700" y="76200"/>
                </a:lnTo>
                <a:lnTo>
                  <a:pt x="266700" y="76200"/>
                </a:lnTo>
                <a:lnTo>
                  <a:pt x="266700" y="76200"/>
                </a:lnTo>
                <a:lnTo>
                  <a:pt x="266700" y="76200"/>
                </a:lnTo>
                <a:lnTo>
                  <a:pt x="266700" y="85725"/>
                </a:lnTo>
                <a:lnTo>
                  <a:pt x="266700" y="95250"/>
                </a:lnTo>
                <a:lnTo>
                  <a:pt x="266700" y="104775"/>
                </a:lnTo>
                <a:lnTo>
                  <a:pt x="266700" y="114300"/>
                </a:lnTo>
                <a:lnTo>
                  <a:pt x="276225" y="123825"/>
                </a:lnTo>
                <a:lnTo>
                  <a:pt x="276225" y="133350"/>
                </a:lnTo>
                <a:lnTo>
                  <a:pt x="285750" y="133350"/>
                </a:lnTo>
                <a:lnTo>
                  <a:pt x="304800" y="133350"/>
                </a:lnTo>
                <a:lnTo>
                  <a:pt x="314325" y="123825"/>
                </a:lnTo>
                <a:lnTo>
                  <a:pt x="333375" y="114300"/>
                </a:lnTo>
                <a:lnTo>
                  <a:pt x="352425" y="95250"/>
                </a:lnTo>
                <a:lnTo>
                  <a:pt x="371475" y="76200"/>
                </a:lnTo>
                <a:lnTo>
                  <a:pt x="381000" y="66675"/>
                </a:lnTo>
                <a:lnTo>
                  <a:pt x="400050" y="57150"/>
                </a:lnTo>
                <a:lnTo>
                  <a:pt x="400050" y="47625"/>
                </a:lnTo>
                <a:lnTo>
                  <a:pt x="409575" y="47625"/>
                </a:lnTo>
                <a:lnTo>
                  <a:pt x="409575" y="47625"/>
                </a:lnTo>
                <a:lnTo>
                  <a:pt x="419100" y="57150"/>
                </a:lnTo>
                <a:lnTo>
                  <a:pt x="419100" y="66675"/>
                </a:lnTo>
                <a:lnTo>
                  <a:pt x="428625" y="76200"/>
                </a:lnTo>
                <a:lnTo>
                  <a:pt x="428625" y="85725"/>
                </a:lnTo>
                <a:lnTo>
                  <a:pt x="438150" y="85725"/>
                </a:lnTo>
                <a:lnTo>
                  <a:pt x="438150" y="95250"/>
                </a:lnTo>
                <a:lnTo>
                  <a:pt x="447675" y="95250"/>
                </a:lnTo>
                <a:lnTo>
                  <a:pt x="447675" y="95250"/>
                </a:lnTo>
                <a:lnTo>
                  <a:pt x="447675" y="85725"/>
                </a:lnTo>
                <a:lnTo>
                  <a:pt x="457200" y="85725"/>
                </a:lnTo>
                <a:lnTo>
                  <a:pt x="457200" y="66675"/>
                </a:lnTo>
                <a:lnTo>
                  <a:pt x="466725" y="66675"/>
                </a:lnTo>
                <a:lnTo>
                  <a:pt x="466725" y="57150"/>
                </a:lnTo>
                <a:lnTo>
                  <a:pt x="457200" y="47625"/>
                </a:lnTo>
                <a:lnTo>
                  <a:pt x="457200" y="38100"/>
                </a:lnTo>
                <a:lnTo>
                  <a:pt x="447675" y="38100"/>
                </a:lnTo>
                <a:lnTo>
                  <a:pt x="428625" y="38100"/>
                </a:lnTo>
                <a:lnTo>
                  <a:pt x="409575" y="47625"/>
                </a:lnTo>
                <a:lnTo>
                  <a:pt x="400050" y="57150"/>
                </a:lnTo>
                <a:lnTo>
                  <a:pt x="390525" y="76200"/>
                </a:lnTo>
                <a:lnTo>
                  <a:pt x="381000" y="95250"/>
                </a:lnTo>
                <a:lnTo>
                  <a:pt x="371475" y="114300"/>
                </a:lnTo>
                <a:lnTo>
                  <a:pt x="371475" y="133350"/>
                </a:lnTo>
                <a:lnTo>
                  <a:pt x="381000" y="142875"/>
                </a:lnTo>
                <a:lnTo>
                  <a:pt x="390525" y="152400"/>
                </a:lnTo>
                <a:lnTo>
                  <a:pt x="400050" y="161925"/>
                </a:lnTo>
                <a:lnTo>
                  <a:pt x="419100" y="171450"/>
                </a:lnTo>
                <a:lnTo>
                  <a:pt x="438150" y="171450"/>
                </a:lnTo>
                <a:lnTo>
                  <a:pt x="447675" y="171450"/>
                </a:lnTo>
                <a:lnTo>
                  <a:pt x="457200" y="171450"/>
                </a:lnTo>
                <a:lnTo>
                  <a:pt x="45720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8934450" y="3333750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8963025" y="3400425"/>
            <a:ext cx="142876" cy="9526"/>
          </a:xfrm>
          <a:custGeom>
            <a:avLst/>
            <a:gdLst/>
            <a:ahLst/>
            <a:cxnLst/>
            <a:rect l="0" t="0" r="0" b="0"/>
            <a:pathLst>
              <a:path w="142876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428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9382125" y="3105150"/>
            <a:ext cx="95251" cy="390526"/>
          </a:xfrm>
          <a:custGeom>
            <a:avLst/>
            <a:gdLst/>
            <a:ahLst/>
            <a:cxnLst/>
            <a:rect l="0" t="0" r="0" b="0"/>
            <a:pathLst>
              <a:path w="95251" h="390526">
                <a:moveTo>
                  <a:pt x="0" y="190500"/>
                </a:moveTo>
                <a:lnTo>
                  <a:pt x="0" y="190500"/>
                </a:lnTo>
                <a:lnTo>
                  <a:pt x="9525" y="180975"/>
                </a:lnTo>
                <a:lnTo>
                  <a:pt x="19050" y="161925"/>
                </a:lnTo>
                <a:lnTo>
                  <a:pt x="28575" y="142875"/>
                </a:lnTo>
                <a:lnTo>
                  <a:pt x="47625" y="123825"/>
                </a:lnTo>
                <a:lnTo>
                  <a:pt x="57150" y="104775"/>
                </a:lnTo>
                <a:lnTo>
                  <a:pt x="76200" y="85725"/>
                </a:lnTo>
                <a:lnTo>
                  <a:pt x="85725" y="66675"/>
                </a:lnTo>
                <a:lnTo>
                  <a:pt x="95250" y="47625"/>
                </a:lnTo>
                <a:lnTo>
                  <a:pt x="95250" y="28575"/>
                </a:lnTo>
                <a:lnTo>
                  <a:pt x="9525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47625"/>
                </a:lnTo>
                <a:lnTo>
                  <a:pt x="76200" y="76200"/>
                </a:lnTo>
                <a:lnTo>
                  <a:pt x="66675" y="104775"/>
                </a:lnTo>
                <a:lnTo>
                  <a:pt x="66675" y="133350"/>
                </a:lnTo>
                <a:lnTo>
                  <a:pt x="66675" y="171450"/>
                </a:lnTo>
                <a:lnTo>
                  <a:pt x="66675" y="209550"/>
                </a:lnTo>
                <a:lnTo>
                  <a:pt x="66675" y="247650"/>
                </a:lnTo>
                <a:lnTo>
                  <a:pt x="66675" y="285750"/>
                </a:lnTo>
                <a:lnTo>
                  <a:pt x="66675" y="314325"/>
                </a:lnTo>
                <a:lnTo>
                  <a:pt x="66675" y="333375"/>
                </a:lnTo>
                <a:lnTo>
                  <a:pt x="66675" y="361950"/>
                </a:lnTo>
                <a:lnTo>
                  <a:pt x="66675" y="371475"/>
                </a:lnTo>
                <a:lnTo>
                  <a:pt x="66675" y="381000"/>
                </a:lnTo>
                <a:lnTo>
                  <a:pt x="66675" y="390525"/>
                </a:lnTo>
                <a:lnTo>
                  <a:pt x="66675" y="390525"/>
                </a:lnTo>
                <a:lnTo>
                  <a:pt x="66675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9553575" y="3238500"/>
            <a:ext cx="276226" cy="238126"/>
          </a:xfrm>
          <a:custGeom>
            <a:avLst/>
            <a:gdLst/>
            <a:ahLst/>
            <a:cxnLst/>
            <a:rect l="0" t="0" r="0" b="0"/>
            <a:pathLst>
              <a:path w="276226" h="238126">
                <a:moveTo>
                  <a:pt x="114300" y="104775"/>
                </a:moveTo>
                <a:lnTo>
                  <a:pt x="114300" y="95250"/>
                </a:lnTo>
                <a:lnTo>
                  <a:pt x="123825" y="95250"/>
                </a:lnTo>
                <a:lnTo>
                  <a:pt x="142875" y="85725"/>
                </a:lnTo>
                <a:lnTo>
                  <a:pt x="152400" y="76200"/>
                </a:lnTo>
                <a:lnTo>
                  <a:pt x="161925" y="66675"/>
                </a:lnTo>
                <a:lnTo>
                  <a:pt x="171450" y="5715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61925" y="28575"/>
                </a:lnTo>
                <a:lnTo>
                  <a:pt x="161925" y="9525"/>
                </a:lnTo>
                <a:lnTo>
                  <a:pt x="142875" y="0"/>
                </a:lnTo>
                <a:lnTo>
                  <a:pt x="123825" y="0"/>
                </a:lnTo>
                <a:lnTo>
                  <a:pt x="104775" y="0"/>
                </a:lnTo>
                <a:lnTo>
                  <a:pt x="76200" y="9525"/>
                </a:lnTo>
                <a:lnTo>
                  <a:pt x="57150" y="28575"/>
                </a:lnTo>
                <a:lnTo>
                  <a:pt x="38100" y="47625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80975"/>
                </a:lnTo>
                <a:lnTo>
                  <a:pt x="9525" y="190500"/>
                </a:lnTo>
                <a:lnTo>
                  <a:pt x="19050" y="200025"/>
                </a:lnTo>
                <a:lnTo>
                  <a:pt x="38100" y="200025"/>
                </a:lnTo>
                <a:lnTo>
                  <a:pt x="47625" y="190500"/>
                </a:lnTo>
                <a:lnTo>
                  <a:pt x="66675" y="190500"/>
                </a:lnTo>
                <a:lnTo>
                  <a:pt x="85725" y="171450"/>
                </a:lnTo>
                <a:lnTo>
                  <a:pt x="104775" y="152400"/>
                </a:lnTo>
                <a:lnTo>
                  <a:pt x="123825" y="133350"/>
                </a:lnTo>
                <a:lnTo>
                  <a:pt x="133350" y="114300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52400" y="85725"/>
                </a:lnTo>
                <a:lnTo>
                  <a:pt x="161925" y="85725"/>
                </a:lnTo>
                <a:lnTo>
                  <a:pt x="161925" y="8572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14300"/>
                </a:lnTo>
                <a:lnTo>
                  <a:pt x="161925" y="133350"/>
                </a:lnTo>
                <a:lnTo>
                  <a:pt x="171450" y="142875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200025" y="161925"/>
                </a:lnTo>
                <a:lnTo>
                  <a:pt x="209550" y="152400"/>
                </a:lnTo>
                <a:lnTo>
                  <a:pt x="228600" y="142875"/>
                </a:lnTo>
                <a:lnTo>
                  <a:pt x="238125" y="123825"/>
                </a:lnTo>
                <a:lnTo>
                  <a:pt x="257175" y="114300"/>
                </a:lnTo>
                <a:lnTo>
                  <a:pt x="266700" y="95250"/>
                </a:lnTo>
                <a:lnTo>
                  <a:pt x="266700" y="85725"/>
                </a:lnTo>
                <a:lnTo>
                  <a:pt x="276225" y="76200"/>
                </a:lnTo>
                <a:lnTo>
                  <a:pt x="276225" y="66675"/>
                </a:lnTo>
                <a:lnTo>
                  <a:pt x="276225" y="66675"/>
                </a:lnTo>
                <a:lnTo>
                  <a:pt x="276225" y="66675"/>
                </a:lnTo>
                <a:lnTo>
                  <a:pt x="276225" y="76200"/>
                </a:lnTo>
                <a:lnTo>
                  <a:pt x="266700" y="85725"/>
                </a:lnTo>
                <a:lnTo>
                  <a:pt x="266700" y="104775"/>
                </a:lnTo>
                <a:lnTo>
                  <a:pt x="257175" y="133350"/>
                </a:lnTo>
                <a:lnTo>
                  <a:pt x="257175" y="161925"/>
                </a:lnTo>
                <a:lnTo>
                  <a:pt x="257175" y="190500"/>
                </a:lnTo>
                <a:lnTo>
                  <a:pt x="266700" y="209550"/>
                </a:lnTo>
                <a:lnTo>
                  <a:pt x="266700" y="228600"/>
                </a:lnTo>
                <a:lnTo>
                  <a:pt x="266700" y="238125"/>
                </a:lnTo>
                <a:lnTo>
                  <a:pt x="2667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763125" y="3200400"/>
            <a:ext cx="47626" cy="19051"/>
          </a:xfrm>
          <a:custGeom>
            <a:avLst/>
            <a:gdLst/>
            <a:ahLst/>
            <a:cxnLst/>
            <a:rect l="0" t="0" r="0" b="0"/>
            <a:pathLst>
              <a:path w="47626" h="19051">
                <a:moveTo>
                  <a:pt x="0" y="952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9925050" y="3267075"/>
            <a:ext cx="228601" cy="180976"/>
          </a:xfrm>
          <a:custGeom>
            <a:avLst/>
            <a:gdLst/>
            <a:ahLst/>
            <a:cxnLst/>
            <a:rect l="0" t="0" r="0" b="0"/>
            <a:pathLst>
              <a:path w="228601" h="180976">
                <a:moveTo>
                  <a:pt x="0" y="171450"/>
                </a:moveTo>
                <a:lnTo>
                  <a:pt x="0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38100" y="161925"/>
                </a:lnTo>
                <a:lnTo>
                  <a:pt x="57150" y="152400"/>
                </a:lnTo>
                <a:lnTo>
                  <a:pt x="76200" y="123825"/>
                </a:lnTo>
                <a:lnTo>
                  <a:pt x="95250" y="104775"/>
                </a:lnTo>
                <a:lnTo>
                  <a:pt x="104775" y="76200"/>
                </a:lnTo>
                <a:lnTo>
                  <a:pt x="114300" y="57150"/>
                </a:lnTo>
                <a:lnTo>
                  <a:pt x="123825" y="28575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9525"/>
                </a:lnTo>
                <a:lnTo>
                  <a:pt x="104775" y="19050"/>
                </a:lnTo>
                <a:lnTo>
                  <a:pt x="95250" y="47625"/>
                </a:lnTo>
                <a:lnTo>
                  <a:pt x="95250" y="66675"/>
                </a:lnTo>
                <a:lnTo>
                  <a:pt x="85725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23825" y="152400"/>
                </a:lnTo>
                <a:lnTo>
                  <a:pt x="142875" y="142875"/>
                </a:lnTo>
                <a:lnTo>
                  <a:pt x="152400" y="133350"/>
                </a:lnTo>
                <a:lnTo>
                  <a:pt x="171450" y="114300"/>
                </a:lnTo>
                <a:lnTo>
                  <a:pt x="180975" y="95250"/>
                </a:lnTo>
                <a:lnTo>
                  <a:pt x="200025" y="76200"/>
                </a:lnTo>
                <a:lnTo>
                  <a:pt x="209550" y="57150"/>
                </a:lnTo>
                <a:lnTo>
                  <a:pt x="219075" y="38100"/>
                </a:lnTo>
                <a:lnTo>
                  <a:pt x="228600" y="19050"/>
                </a:lnTo>
                <a:lnTo>
                  <a:pt x="228600" y="9525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9525"/>
                </a:lnTo>
                <a:lnTo>
                  <a:pt x="228600" y="19050"/>
                </a:lnTo>
                <a:lnTo>
                  <a:pt x="219075" y="38100"/>
                </a:lnTo>
                <a:lnTo>
                  <a:pt x="219075" y="66675"/>
                </a:lnTo>
                <a:lnTo>
                  <a:pt x="219075" y="85725"/>
                </a:lnTo>
                <a:lnTo>
                  <a:pt x="219075" y="114300"/>
                </a:lnTo>
                <a:lnTo>
                  <a:pt x="219075" y="133350"/>
                </a:lnTo>
                <a:lnTo>
                  <a:pt x="219075" y="142875"/>
                </a:lnTo>
                <a:lnTo>
                  <a:pt x="2190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0306050" y="32670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9525"/>
                </a:move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428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0325100" y="3371850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0668000" y="3124200"/>
            <a:ext cx="85726" cy="352426"/>
          </a:xfrm>
          <a:custGeom>
            <a:avLst/>
            <a:gdLst/>
            <a:ahLst/>
            <a:cxnLst/>
            <a:rect l="0" t="0" r="0" b="0"/>
            <a:pathLst>
              <a:path w="85726" h="352426">
                <a:moveTo>
                  <a:pt x="0" y="180975"/>
                </a:moveTo>
                <a:lnTo>
                  <a:pt x="0" y="171450"/>
                </a:lnTo>
                <a:lnTo>
                  <a:pt x="9525" y="161925"/>
                </a:lnTo>
                <a:lnTo>
                  <a:pt x="28575" y="152400"/>
                </a:lnTo>
                <a:lnTo>
                  <a:pt x="38100" y="123825"/>
                </a:lnTo>
                <a:lnTo>
                  <a:pt x="47625" y="104775"/>
                </a:lnTo>
                <a:lnTo>
                  <a:pt x="66675" y="85725"/>
                </a:lnTo>
                <a:lnTo>
                  <a:pt x="76200" y="5715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23825"/>
                </a:lnTo>
                <a:lnTo>
                  <a:pt x="47625" y="152400"/>
                </a:lnTo>
                <a:lnTo>
                  <a:pt x="47625" y="190500"/>
                </a:lnTo>
                <a:lnTo>
                  <a:pt x="47625" y="228600"/>
                </a:lnTo>
                <a:lnTo>
                  <a:pt x="47625" y="257175"/>
                </a:lnTo>
                <a:lnTo>
                  <a:pt x="47625" y="285750"/>
                </a:lnTo>
                <a:lnTo>
                  <a:pt x="47625" y="314325"/>
                </a:lnTo>
                <a:lnTo>
                  <a:pt x="57150" y="323850"/>
                </a:lnTo>
                <a:lnTo>
                  <a:pt x="57150" y="342900"/>
                </a:lnTo>
                <a:lnTo>
                  <a:pt x="57150" y="352425"/>
                </a:lnTo>
                <a:lnTo>
                  <a:pt x="57150" y="352425"/>
                </a:lnTo>
                <a:lnTo>
                  <a:pt x="5715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0753725" y="3171825"/>
            <a:ext cx="190501" cy="314326"/>
          </a:xfrm>
          <a:custGeom>
            <a:avLst/>
            <a:gdLst/>
            <a:ahLst/>
            <a:cxnLst/>
            <a:rect l="0" t="0" r="0" b="0"/>
            <a:pathLst>
              <a:path w="190501" h="314326">
                <a:moveTo>
                  <a:pt x="104775" y="57150"/>
                </a:moveTo>
                <a:lnTo>
                  <a:pt x="114300" y="57150"/>
                </a:lnTo>
                <a:lnTo>
                  <a:pt x="104775" y="57150"/>
                </a:lnTo>
                <a:lnTo>
                  <a:pt x="104775" y="66675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23825"/>
                </a:lnTo>
                <a:lnTo>
                  <a:pt x="66675" y="161925"/>
                </a:lnTo>
                <a:lnTo>
                  <a:pt x="57150" y="190500"/>
                </a:lnTo>
                <a:lnTo>
                  <a:pt x="57150" y="219075"/>
                </a:lnTo>
                <a:lnTo>
                  <a:pt x="57150" y="257175"/>
                </a:lnTo>
                <a:lnTo>
                  <a:pt x="66675" y="276225"/>
                </a:lnTo>
                <a:lnTo>
                  <a:pt x="76200" y="295275"/>
                </a:lnTo>
                <a:lnTo>
                  <a:pt x="85725" y="314325"/>
                </a:lnTo>
                <a:lnTo>
                  <a:pt x="95250" y="314325"/>
                </a:lnTo>
                <a:lnTo>
                  <a:pt x="104775" y="314325"/>
                </a:lnTo>
                <a:lnTo>
                  <a:pt x="123825" y="314325"/>
                </a:lnTo>
                <a:lnTo>
                  <a:pt x="133350" y="295275"/>
                </a:lnTo>
                <a:lnTo>
                  <a:pt x="152400" y="276225"/>
                </a:lnTo>
                <a:lnTo>
                  <a:pt x="161925" y="257175"/>
                </a:lnTo>
                <a:lnTo>
                  <a:pt x="171450" y="228600"/>
                </a:lnTo>
                <a:lnTo>
                  <a:pt x="190500" y="200025"/>
                </a:lnTo>
                <a:lnTo>
                  <a:pt x="190500" y="161925"/>
                </a:lnTo>
                <a:lnTo>
                  <a:pt x="190500" y="123825"/>
                </a:lnTo>
                <a:lnTo>
                  <a:pt x="190500" y="85725"/>
                </a:lnTo>
                <a:lnTo>
                  <a:pt x="180975" y="57150"/>
                </a:lnTo>
                <a:lnTo>
                  <a:pt x="171450" y="28575"/>
                </a:lnTo>
                <a:lnTo>
                  <a:pt x="152400" y="19050"/>
                </a:lnTo>
                <a:lnTo>
                  <a:pt x="133350" y="9525"/>
                </a:lnTo>
                <a:lnTo>
                  <a:pt x="114300" y="0"/>
                </a:lnTo>
                <a:lnTo>
                  <a:pt x="95250" y="9525"/>
                </a:lnTo>
                <a:lnTo>
                  <a:pt x="76200" y="19050"/>
                </a:lnTo>
                <a:lnTo>
                  <a:pt x="57150" y="38100"/>
                </a:lnTo>
                <a:lnTo>
                  <a:pt x="38100" y="66675"/>
                </a:lnTo>
                <a:lnTo>
                  <a:pt x="19050" y="95250"/>
                </a:lnTo>
                <a:lnTo>
                  <a:pt x="9525" y="133350"/>
                </a:lnTo>
                <a:lnTo>
                  <a:pt x="0" y="171450"/>
                </a:lnTo>
                <a:lnTo>
                  <a:pt x="0" y="200025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0972800" y="2895600"/>
            <a:ext cx="85726" cy="228601"/>
          </a:xfrm>
          <a:custGeom>
            <a:avLst/>
            <a:gdLst/>
            <a:ahLst/>
            <a:cxnLst/>
            <a:rect l="0" t="0" r="0" b="0"/>
            <a:pathLst>
              <a:path w="85726" h="228601">
                <a:moveTo>
                  <a:pt x="28575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85725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76200" y="133350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71450"/>
                </a:lnTo>
                <a:lnTo>
                  <a:pt x="85725" y="190500"/>
                </a:lnTo>
                <a:lnTo>
                  <a:pt x="76200" y="200025"/>
                </a:lnTo>
                <a:lnTo>
                  <a:pt x="57150" y="209550"/>
                </a:lnTo>
                <a:lnTo>
                  <a:pt x="47625" y="219075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1001375" y="2886075"/>
            <a:ext cx="104776" cy="9526"/>
          </a:xfrm>
          <a:custGeom>
            <a:avLst/>
            <a:gdLst/>
            <a:ahLst/>
            <a:cxnLst/>
            <a:rect l="0" t="0" r="0" b="0"/>
            <a:pathLst>
              <a:path w="104776" h="9526">
                <a:moveTo>
                  <a:pt x="0" y="9525"/>
                </a:moveTo>
                <a:lnTo>
                  <a:pt x="0" y="9525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047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1182350" y="2933700"/>
            <a:ext cx="57151" cy="495301"/>
          </a:xfrm>
          <a:custGeom>
            <a:avLst/>
            <a:gdLst/>
            <a:ahLst/>
            <a:cxnLst/>
            <a:rect l="0" t="0" r="0" b="0"/>
            <a:pathLst>
              <a:path w="57151" h="495301">
                <a:moveTo>
                  <a:pt x="57150" y="0"/>
                </a:moveTo>
                <a:lnTo>
                  <a:pt x="57150" y="9525"/>
                </a:lnTo>
                <a:lnTo>
                  <a:pt x="57150" y="19050"/>
                </a:lnTo>
                <a:lnTo>
                  <a:pt x="47625" y="47625"/>
                </a:lnTo>
                <a:lnTo>
                  <a:pt x="47625" y="85725"/>
                </a:lnTo>
                <a:lnTo>
                  <a:pt x="38100" y="123825"/>
                </a:lnTo>
                <a:lnTo>
                  <a:pt x="38100" y="161925"/>
                </a:lnTo>
                <a:lnTo>
                  <a:pt x="28575" y="209550"/>
                </a:lnTo>
                <a:lnTo>
                  <a:pt x="28575" y="266700"/>
                </a:lnTo>
                <a:lnTo>
                  <a:pt x="19050" y="314325"/>
                </a:lnTo>
                <a:lnTo>
                  <a:pt x="19050" y="352425"/>
                </a:lnTo>
                <a:lnTo>
                  <a:pt x="9525" y="400050"/>
                </a:lnTo>
                <a:lnTo>
                  <a:pt x="9525" y="428625"/>
                </a:lnTo>
                <a:lnTo>
                  <a:pt x="9525" y="457200"/>
                </a:lnTo>
                <a:lnTo>
                  <a:pt x="9525" y="476250"/>
                </a:lnTo>
                <a:lnTo>
                  <a:pt x="9525" y="485775"/>
                </a:lnTo>
                <a:lnTo>
                  <a:pt x="0" y="495300"/>
                </a:lnTo>
                <a:lnTo>
                  <a:pt x="0" y="495300"/>
                </a:lnTo>
                <a:lnTo>
                  <a:pt x="0" y="495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1163300" y="3028950"/>
            <a:ext cx="171451" cy="333376"/>
          </a:xfrm>
          <a:custGeom>
            <a:avLst/>
            <a:gdLst/>
            <a:ahLst/>
            <a:cxnLst/>
            <a:rect l="0" t="0" r="0" b="0"/>
            <a:pathLst>
              <a:path w="171451" h="333376">
                <a:moveTo>
                  <a:pt x="0" y="57150"/>
                </a:moveTo>
                <a:lnTo>
                  <a:pt x="0" y="47625"/>
                </a:lnTo>
                <a:lnTo>
                  <a:pt x="9525" y="3810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9525"/>
                </a:lnTo>
                <a:lnTo>
                  <a:pt x="114300" y="19050"/>
                </a:lnTo>
                <a:lnTo>
                  <a:pt x="133350" y="28575"/>
                </a:lnTo>
                <a:lnTo>
                  <a:pt x="152400" y="47625"/>
                </a:lnTo>
                <a:lnTo>
                  <a:pt x="161925" y="76200"/>
                </a:lnTo>
                <a:lnTo>
                  <a:pt x="161925" y="104775"/>
                </a:lnTo>
                <a:lnTo>
                  <a:pt x="171450" y="133350"/>
                </a:lnTo>
                <a:lnTo>
                  <a:pt x="171450" y="171450"/>
                </a:lnTo>
                <a:lnTo>
                  <a:pt x="161925" y="200025"/>
                </a:lnTo>
                <a:lnTo>
                  <a:pt x="161925" y="238125"/>
                </a:lnTo>
                <a:lnTo>
                  <a:pt x="152400" y="266700"/>
                </a:lnTo>
                <a:lnTo>
                  <a:pt x="152400" y="285750"/>
                </a:lnTo>
                <a:lnTo>
                  <a:pt x="152400" y="314325"/>
                </a:lnTo>
                <a:lnTo>
                  <a:pt x="152400" y="323850"/>
                </a:lnTo>
                <a:lnTo>
                  <a:pt x="152400" y="333375"/>
                </a:lnTo>
                <a:lnTo>
                  <a:pt x="15240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1391900" y="3124200"/>
            <a:ext cx="438151" cy="209551"/>
          </a:xfrm>
          <a:custGeom>
            <a:avLst/>
            <a:gdLst/>
            <a:ahLst/>
            <a:cxnLst/>
            <a:rect l="0" t="0" r="0" b="0"/>
            <a:pathLst>
              <a:path w="438151" h="209551">
                <a:moveTo>
                  <a:pt x="142875" y="85725"/>
                </a:moveTo>
                <a:lnTo>
                  <a:pt x="142875" y="76200"/>
                </a:lnTo>
                <a:lnTo>
                  <a:pt x="142875" y="66675"/>
                </a:lnTo>
                <a:lnTo>
                  <a:pt x="152400" y="47625"/>
                </a:lnTo>
                <a:lnTo>
                  <a:pt x="142875" y="28575"/>
                </a:lnTo>
                <a:lnTo>
                  <a:pt x="133350" y="9525"/>
                </a:lnTo>
                <a:lnTo>
                  <a:pt x="114300" y="0"/>
                </a:lnTo>
                <a:lnTo>
                  <a:pt x="95250" y="0"/>
                </a:lnTo>
                <a:lnTo>
                  <a:pt x="66675" y="9525"/>
                </a:lnTo>
                <a:lnTo>
                  <a:pt x="47625" y="28575"/>
                </a:lnTo>
                <a:lnTo>
                  <a:pt x="28575" y="47625"/>
                </a:lnTo>
                <a:lnTo>
                  <a:pt x="9525" y="66675"/>
                </a:lnTo>
                <a:lnTo>
                  <a:pt x="0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9525" y="190500"/>
                </a:lnTo>
                <a:lnTo>
                  <a:pt x="28575" y="200025"/>
                </a:lnTo>
                <a:lnTo>
                  <a:pt x="38100" y="200025"/>
                </a:lnTo>
                <a:lnTo>
                  <a:pt x="57150" y="200025"/>
                </a:lnTo>
                <a:lnTo>
                  <a:pt x="76200" y="200025"/>
                </a:lnTo>
                <a:lnTo>
                  <a:pt x="85725" y="190500"/>
                </a:lnTo>
                <a:lnTo>
                  <a:pt x="104775" y="180975"/>
                </a:lnTo>
                <a:lnTo>
                  <a:pt x="114300" y="171450"/>
                </a:lnTo>
                <a:lnTo>
                  <a:pt x="123825" y="171450"/>
                </a:lnTo>
                <a:lnTo>
                  <a:pt x="123825" y="171450"/>
                </a:lnTo>
                <a:lnTo>
                  <a:pt x="123825" y="171450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52400" y="209550"/>
                </a:lnTo>
                <a:lnTo>
                  <a:pt x="171450" y="209550"/>
                </a:lnTo>
                <a:lnTo>
                  <a:pt x="190500" y="209550"/>
                </a:lnTo>
                <a:lnTo>
                  <a:pt x="228600" y="200025"/>
                </a:lnTo>
                <a:lnTo>
                  <a:pt x="257175" y="190500"/>
                </a:lnTo>
                <a:lnTo>
                  <a:pt x="285750" y="180975"/>
                </a:lnTo>
                <a:lnTo>
                  <a:pt x="323850" y="161925"/>
                </a:lnTo>
                <a:lnTo>
                  <a:pt x="352425" y="142875"/>
                </a:lnTo>
                <a:lnTo>
                  <a:pt x="381000" y="133350"/>
                </a:lnTo>
                <a:lnTo>
                  <a:pt x="400050" y="133350"/>
                </a:lnTo>
                <a:lnTo>
                  <a:pt x="419100" y="133350"/>
                </a:lnTo>
                <a:lnTo>
                  <a:pt x="428625" y="133350"/>
                </a:lnTo>
                <a:lnTo>
                  <a:pt x="438150" y="133350"/>
                </a:lnTo>
                <a:lnTo>
                  <a:pt x="4381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95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85" y="766891"/>
            <a:ext cx="9844885" cy="1297435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495425" y="2581275"/>
            <a:ext cx="1990726" cy="1905001"/>
          </a:xfrm>
          <a:custGeom>
            <a:avLst/>
            <a:gdLst/>
            <a:ahLst/>
            <a:cxnLst/>
            <a:rect l="0" t="0" r="0" b="0"/>
            <a:pathLst>
              <a:path w="1990726" h="19050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9525" y="285750"/>
                </a:lnTo>
                <a:lnTo>
                  <a:pt x="9525" y="323850"/>
                </a:lnTo>
                <a:lnTo>
                  <a:pt x="9525" y="361950"/>
                </a:lnTo>
                <a:lnTo>
                  <a:pt x="9525" y="400050"/>
                </a:lnTo>
                <a:lnTo>
                  <a:pt x="9525" y="438150"/>
                </a:lnTo>
                <a:lnTo>
                  <a:pt x="9525" y="476250"/>
                </a:lnTo>
                <a:lnTo>
                  <a:pt x="9525" y="514350"/>
                </a:lnTo>
                <a:lnTo>
                  <a:pt x="19050" y="561975"/>
                </a:lnTo>
                <a:lnTo>
                  <a:pt x="19050" y="600075"/>
                </a:lnTo>
                <a:lnTo>
                  <a:pt x="19050" y="647700"/>
                </a:lnTo>
                <a:lnTo>
                  <a:pt x="19050" y="685800"/>
                </a:lnTo>
                <a:lnTo>
                  <a:pt x="19050" y="733425"/>
                </a:lnTo>
                <a:lnTo>
                  <a:pt x="19050" y="781050"/>
                </a:lnTo>
                <a:lnTo>
                  <a:pt x="28575" y="819150"/>
                </a:lnTo>
                <a:lnTo>
                  <a:pt x="28575" y="866775"/>
                </a:lnTo>
                <a:lnTo>
                  <a:pt x="28575" y="914400"/>
                </a:lnTo>
                <a:lnTo>
                  <a:pt x="28575" y="962025"/>
                </a:lnTo>
                <a:lnTo>
                  <a:pt x="28575" y="1000125"/>
                </a:lnTo>
                <a:lnTo>
                  <a:pt x="28575" y="1047750"/>
                </a:lnTo>
                <a:lnTo>
                  <a:pt x="28575" y="1095375"/>
                </a:lnTo>
                <a:lnTo>
                  <a:pt x="28575" y="1143000"/>
                </a:lnTo>
                <a:lnTo>
                  <a:pt x="28575" y="1190625"/>
                </a:lnTo>
                <a:lnTo>
                  <a:pt x="38100" y="1238250"/>
                </a:lnTo>
                <a:lnTo>
                  <a:pt x="38100" y="1285875"/>
                </a:lnTo>
                <a:lnTo>
                  <a:pt x="38100" y="1323975"/>
                </a:lnTo>
                <a:lnTo>
                  <a:pt x="38100" y="1371600"/>
                </a:lnTo>
                <a:lnTo>
                  <a:pt x="38100" y="1409700"/>
                </a:lnTo>
                <a:lnTo>
                  <a:pt x="38100" y="1447800"/>
                </a:lnTo>
                <a:lnTo>
                  <a:pt x="38100" y="1485900"/>
                </a:lnTo>
                <a:lnTo>
                  <a:pt x="38100" y="1524000"/>
                </a:lnTo>
                <a:lnTo>
                  <a:pt x="38100" y="1552575"/>
                </a:lnTo>
                <a:lnTo>
                  <a:pt x="28575" y="1571625"/>
                </a:lnTo>
                <a:lnTo>
                  <a:pt x="28575" y="1600200"/>
                </a:lnTo>
                <a:lnTo>
                  <a:pt x="28575" y="1619250"/>
                </a:lnTo>
                <a:lnTo>
                  <a:pt x="28575" y="1638300"/>
                </a:lnTo>
                <a:lnTo>
                  <a:pt x="28575" y="1647825"/>
                </a:lnTo>
                <a:lnTo>
                  <a:pt x="28575" y="1657350"/>
                </a:lnTo>
                <a:lnTo>
                  <a:pt x="28575" y="1666875"/>
                </a:lnTo>
                <a:lnTo>
                  <a:pt x="28575" y="1676400"/>
                </a:lnTo>
                <a:lnTo>
                  <a:pt x="28575" y="1676400"/>
                </a:lnTo>
                <a:lnTo>
                  <a:pt x="28575" y="1685925"/>
                </a:lnTo>
                <a:lnTo>
                  <a:pt x="28575" y="1685925"/>
                </a:lnTo>
                <a:lnTo>
                  <a:pt x="28575" y="1685925"/>
                </a:lnTo>
                <a:lnTo>
                  <a:pt x="28575" y="1685925"/>
                </a:lnTo>
                <a:lnTo>
                  <a:pt x="28575" y="1685925"/>
                </a:lnTo>
                <a:lnTo>
                  <a:pt x="28575" y="1685925"/>
                </a:lnTo>
                <a:lnTo>
                  <a:pt x="28575" y="1685925"/>
                </a:lnTo>
                <a:lnTo>
                  <a:pt x="38100" y="1685925"/>
                </a:lnTo>
                <a:lnTo>
                  <a:pt x="38100" y="1676400"/>
                </a:lnTo>
                <a:lnTo>
                  <a:pt x="47625" y="1676400"/>
                </a:lnTo>
                <a:lnTo>
                  <a:pt x="57150" y="1676400"/>
                </a:lnTo>
                <a:lnTo>
                  <a:pt x="66675" y="1676400"/>
                </a:lnTo>
                <a:lnTo>
                  <a:pt x="76200" y="1676400"/>
                </a:lnTo>
                <a:lnTo>
                  <a:pt x="95250" y="1676400"/>
                </a:lnTo>
                <a:lnTo>
                  <a:pt x="114300" y="1666875"/>
                </a:lnTo>
                <a:lnTo>
                  <a:pt x="133350" y="1666875"/>
                </a:lnTo>
                <a:lnTo>
                  <a:pt x="152400" y="1666875"/>
                </a:lnTo>
                <a:lnTo>
                  <a:pt x="171450" y="1666875"/>
                </a:lnTo>
                <a:lnTo>
                  <a:pt x="190500" y="1666875"/>
                </a:lnTo>
                <a:lnTo>
                  <a:pt x="219075" y="1666875"/>
                </a:lnTo>
                <a:lnTo>
                  <a:pt x="247650" y="1666875"/>
                </a:lnTo>
                <a:lnTo>
                  <a:pt x="266700" y="1666875"/>
                </a:lnTo>
                <a:lnTo>
                  <a:pt x="295275" y="1676400"/>
                </a:lnTo>
                <a:lnTo>
                  <a:pt x="323850" y="1676400"/>
                </a:lnTo>
                <a:lnTo>
                  <a:pt x="352425" y="1685925"/>
                </a:lnTo>
                <a:lnTo>
                  <a:pt x="381000" y="1685925"/>
                </a:lnTo>
                <a:lnTo>
                  <a:pt x="419100" y="1685925"/>
                </a:lnTo>
                <a:lnTo>
                  <a:pt x="447675" y="1695450"/>
                </a:lnTo>
                <a:lnTo>
                  <a:pt x="485775" y="1695450"/>
                </a:lnTo>
                <a:lnTo>
                  <a:pt x="514350" y="1695450"/>
                </a:lnTo>
                <a:lnTo>
                  <a:pt x="552450" y="1704975"/>
                </a:lnTo>
                <a:lnTo>
                  <a:pt x="590550" y="1704975"/>
                </a:lnTo>
                <a:lnTo>
                  <a:pt x="619125" y="1714500"/>
                </a:lnTo>
                <a:lnTo>
                  <a:pt x="657225" y="1714500"/>
                </a:lnTo>
                <a:lnTo>
                  <a:pt x="695325" y="1724025"/>
                </a:lnTo>
                <a:lnTo>
                  <a:pt x="733425" y="1724025"/>
                </a:lnTo>
                <a:lnTo>
                  <a:pt x="771525" y="1733550"/>
                </a:lnTo>
                <a:lnTo>
                  <a:pt x="819150" y="1733550"/>
                </a:lnTo>
                <a:lnTo>
                  <a:pt x="857250" y="1743075"/>
                </a:lnTo>
                <a:lnTo>
                  <a:pt x="895350" y="1752600"/>
                </a:lnTo>
                <a:lnTo>
                  <a:pt x="942975" y="1752600"/>
                </a:lnTo>
                <a:lnTo>
                  <a:pt x="981075" y="1762125"/>
                </a:lnTo>
                <a:lnTo>
                  <a:pt x="1028700" y="1771650"/>
                </a:lnTo>
                <a:lnTo>
                  <a:pt x="1076325" y="1781175"/>
                </a:lnTo>
                <a:lnTo>
                  <a:pt x="1123950" y="1781175"/>
                </a:lnTo>
                <a:lnTo>
                  <a:pt x="1162050" y="1790700"/>
                </a:lnTo>
                <a:lnTo>
                  <a:pt x="1209675" y="1800225"/>
                </a:lnTo>
                <a:lnTo>
                  <a:pt x="1257300" y="1800225"/>
                </a:lnTo>
                <a:lnTo>
                  <a:pt x="1304925" y="1809750"/>
                </a:lnTo>
                <a:lnTo>
                  <a:pt x="1352550" y="1819275"/>
                </a:lnTo>
                <a:lnTo>
                  <a:pt x="1400175" y="1828800"/>
                </a:lnTo>
                <a:lnTo>
                  <a:pt x="1447800" y="1838325"/>
                </a:lnTo>
                <a:lnTo>
                  <a:pt x="1495425" y="1847850"/>
                </a:lnTo>
                <a:lnTo>
                  <a:pt x="1543050" y="1847850"/>
                </a:lnTo>
                <a:lnTo>
                  <a:pt x="1590675" y="1857375"/>
                </a:lnTo>
                <a:lnTo>
                  <a:pt x="1638300" y="1866900"/>
                </a:lnTo>
                <a:lnTo>
                  <a:pt x="1676400" y="1866900"/>
                </a:lnTo>
                <a:lnTo>
                  <a:pt x="1724025" y="1876425"/>
                </a:lnTo>
                <a:lnTo>
                  <a:pt x="1762125" y="1876425"/>
                </a:lnTo>
                <a:lnTo>
                  <a:pt x="1790700" y="1885950"/>
                </a:lnTo>
                <a:lnTo>
                  <a:pt x="1828800" y="1895475"/>
                </a:lnTo>
                <a:lnTo>
                  <a:pt x="1866900" y="1895475"/>
                </a:lnTo>
                <a:lnTo>
                  <a:pt x="1885950" y="1895475"/>
                </a:lnTo>
                <a:lnTo>
                  <a:pt x="1914525" y="1905000"/>
                </a:lnTo>
                <a:lnTo>
                  <a:pt x="1933575" y="1905000"/>
                </a:lnTo>
                <a:lnTo>
                  <a:pt x="1952625" y="1905000"/>
                </a:lnTo>
                <a:lnTo>
                  <a:pt x="1962150" y="1905000"/>
                </a:lnTo>
                <a:lnTo>
                  <a:pt x="1981200" y="1905000"/>
                </a:lnTo>
                <a:lnTo>
                  <a:pt x="1981200" y="1905000"/>
                </a:lnTo>
                <a:lnTo>
                  <a:pt x="1990725" y="1905000"/>
                </a:lnTo>
                <a:lnTo>
                  <a:pt x="1990725" y="1905000"/>
                </a:lnTo>
                <a:lnTo>
                  <a:pt x="1990725" y="1905000"/>
                </a:lnTo>
                <a:lnTo>
                  <a:pt x="1990725" y="1905000"/>
                </a:lnTo>
                <a:lnTo>
                  <a:pt x="1990725" y="1905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467100" y="2486025"/>
            <a:ext cx="28576" cy="1962151"/>
          </a:xfrm>
          <a:custGeom>
            <a:avLst/>
            <a:gdLst/>
            <a:ahLst/>
            <a:cxnLst/>
            <a:rect l="0" t="0" r="0" b="0"/>
            <a:pathLst>
              <a:path w="28576" h="19621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9525" y="304800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400050"/>
                </a:lnTo>
                <a:lnTo>
                  <a:pt x="9525" y="438150"/>
                </a:lnTo>
                <a:lnTo>
                  <a:pt x="9525" y="466725"/>
                </a:lnTo>
                <a:lnTo>
                  <a:pt x="9525" y="514350"/>
                </a:lnTo>
                <a:lnTo>
                  <a:pt x="9525" y="552450"/>
                </a:lnTo>
                <a:lnTo>
                  <a:pt x="9525" y="590550"/>
                </a:lnTo>
                <a:lnTo>
                  <a:pt x="9525" y="628650"/>
                </a:lnTo>
                <a:lnTo>
                  <a:pt x="9525" y="666750"/>
                </a:lnTo>
                <a:lnTo>
                  <a:pt x="9525" y="714375"/>
                </a:lnTo>
                <a:lnTo>
                  <a:pt x="9525" y="752475"/>
                </a:lnTo>
                <a:lnTo>
                  <a:pt x="9525" y="800100"/>
                </a:lnTo>
                <a:lnTo>
                  <a:pt x="9525" y="838200"/>
                </a:lnTo>
                <a:lnTo>
                  <a:pt x="9525" y="876300"/>
                </a:lnTo>
                <a:lnTo>
                  <a:pt x="9525" y="923925"/>
                </a:lnTo>
                <a:lnTo>
                  <a:pt x="0" y="962025"/>
                </a:lnTo>
                <a:lnTo>
                  <a:pt x="0" y="1000125"/>
                </a:lnTo>
                <a:lnTo>
                  <a:pt x="9525" y="1038225"/>
                </a:lnTo>
                <a:lnTo>
                  <a:pt x="9525" y="1085850"/>
                </a:lnTo>
                <a:lnTo>
                  <a:pt x="9525" y="1123950"/>
                </a:lnTo>
                <a:lnTo>
                  <a:pt x="9525" y="1162050"/>
                </a:lnTo>
                <a:lnTo>
                  <a:pt x="9525" y="1209675"/>
                </a:lnTo>
                <a:lnTo>
                  <a:pt x="9525" y="1257300"/>
                </a:lnTo>
                <a:lnTo>
                  <a:pt x="9525" y="1304925"/>
                </a:lnTo>
                <a:lnTo>
                  <a:pt x="9525" y="1343025"/>
                </a:lnTo>
                <a:lnTo>
                  <a:pt x="9525" y="1390650"/>
                </a:lnTo>
                <a:lnTo>
                  <a:pt x="9525" y="1428750"/>
                </a:lnTo>
                <a:lnTo>
                  <a:pt x="9525" y="1476375"/>
                </a:lnTo>
                <a:lnTo>
                  <a:pt x="9525" y="1514475"/>
                </a:lnTo>
                <a:lnTo>
                  <a:pt x="9525" y="1562100"/>
                </a:lnTo>
                <a:lnTo>
                  <a:pt x="9525" y="1600200"/>
                </a:lnTo>
                <a:lnTo>
                  <a:pt x="9525" y="1638300"/>
                </a:lnTo>
                <a:lnTo>
                  <a:pt x="9525" y="1676400"/>
                </a:lnTo>
                <a:lnTo>
                  <a:pt x="9525" y="1714500"/>
                </a:lnTo>
                <a:lnTo>
                  <a:pt x="9525" y="1743075"/>
                </a:lnTo>
                <a:lnTo>
                  <a:pt x="9525" y="1771650"/>
                </a:lnTo>
                <a:lnTo>
                  <a:pt x="9525" y="1790700"/>
                </a:lnTo>
                <a:lnTo>
                  <a:pt x="9525" y="1809750"/>
                </a:lnTo>
                <a:lnTo>
                  <a:pt x="9525" y="1828800"/>
                </a:lnTo>
                <a:lnTo>
                  <a:pt x="9525" y="1838325"/>
                </a:lnTo>
                <a:lnTo>
                  <a:pt x="9525" y="1847850"/>
                </a:lnTo>
                <a:lnTo>
                  <a:pt x="9525" y="1857375"/>
                </a:lnTo>
                <a:lnTo>
                  <a:pt x="9525" y="1857375"/>
                </a:lnTo>
                <a:lnTo>
                  <a:pt x="9525" y="1866900"/>
                </a:lnTo>
                <a:lnTo>
                  <a:pt x="9525" y="1866900"/>
                </a:lnTo>
                <a:lnTo>
                  <a:pt x="9525" y="1876425"/>
                </a:lnTo>
                <a:lnTo>
                  <a:pt x="9525" y="1876425"/>
                </a:lnTo>
                <a:lnTo>
                  <a:pt x="9525" y="1876425"/>
                </a:lnTo>
                <a:lnTo>
                  <a:pt x="9525" y="1885950"/>
                </a:lnTo>
                <a:lnTo>
                  <a:pt x="9525" y="1885950"/>
                </a:lnTo>
                <a:lnTo>
                  <a:pt x="9525" y="1895475"/>
                </a:lnTo>
                <a:lnTo>
                  <a:pt x="9525" y="1895475"/>
                </a:lnTo>
                <a:lnTo>
                  <a:pt x="9525" y="1905000"/>
                </a:lnTo>
                <a:lnTo>
                  <a:pt x="9525" y="1914525"/>
                </a:lnTo>
                <a:lnTo>
                  <a:pt x="9525" y="1914525"/>
                </a:lnTo>
                <a:lnTo>
                  <a:pt x="19050" y="1924050"/>
                </a:lnTo>
                <a:lnTo>
                  <a:pt x="19050" y="1924050"/>
                </a:lnTo>
                <a:lnTo>
                  <a:pt x="19050" y="1924050"/>
                </a:lnTo>
                <a:lnTo>
                  <a:pt x="19050" y="1933575"/>
                </a:lnTo>
                <a:lnTo>
                  <a:pt x="28575" y="1933575"/>
                </a:lnTo>
                <a:lnTo>
                  <a:pt x="28575" y="1943100"/>
                </a:lnTo>
                <a:lnTo>
                  <a:pt x="28575" y="1952625"/>
                </a:lnTo>
                <a:lnTo>
                  <a:pt x="28575" y="1952625"/>
                </a:lnTo>
                <a:lnTo>
                  <a:pt x="28575" y="1962150"/>
                </a:lnTo>
                <a:lnTo>
                  <a:pt x="28575" y="1962150"/>
                </a:lnTo>
                <a:lnTo>
                  <a:pt x="28575" y="1962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495425" y="2857500"/>
            <a:ext cx="2009776" cy="47626"/>
          </a:xfrm>
          <a:custGeom>
            <a:avLst/>
            <a:gdLst/>
            <a:ahLst/>
            <a:cxnLst/>
            <a:rect l="0" t="0" r="0" b="0"/>
            <a:pathLst>
              <a:path w="2009776" h="47626">
                <a:moveTo>
                  <a:pt x="0" y="47625"/>
                </a:moveTo>
                <a:lnTo>
                  <a:pt x="0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38100"/>
                </a:lnTo>
                <a:lnTo>
                  <a:pt x="76200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52400" y="38100"/>
                </a:lnTo>
                <a:lnTo>
                  <a:pt x="171450" y="38100"/>
                </a:lnTo>
                <a:lnTo>
                  <a:pt x="180975" y="38100"/>
                </a:lnTo>
                <a:lnTo>
                  <a:pt x="209550" y="28575"/>
                </a:lnTo>
                <a:lnTo>
                  <a:pt x="219075" y="28575"/>
                </a:lnTo>
                <a:lnTo>
                  <a:pt x="247650" y="28575"/>
                </a:lnTo>
                <a:lnTo>
                  <a:pt x="266700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23850" y="28575"/>
                </a:lnTo>
                <a:lnTo>
                  <a:pt x="352425" y="28575"/>
                </a:lnTo>
                <a:lnTo>
                  <a:pt x="371475" y="28575"/>
                </a:lnTo>
                <a:lnTo>
                  <a:pt x="400050" y="28575"/>
                </a:lnTo>
                <a:lnTo>
                  <a:pt x="419100" y="28575"/>
                </a:lnTo>
                <a:lnTo>
                  <a:pt x="447675" y="28575"/>
                </a:lnTo>
                <a:lnTo>
                  <a:pt x="466725" y="28575"/>
                </a:lnTo>
                <a:lnTo>
                  <a:pt x="495300" y="19050"/>
                </a:lnTo>
                <a:lnTo>
                  <a:pt x="523875" y="19050"/>
                </a:lnTo>
                <a:lnTo>
                  <a:pt x="552450" y="19050"/>
                </a:lnTo>
                <a:lnTo>
                  <a:pt x="571500" y="19050"/>
                </a:lnTo>
                <a:lnTo>
                  <a:pt x="600075" y="19050"/>
                </a:lnTo>
                <a:lnTo>
                  <a:pt x="628650" y="19050"/>
                </a:lnTo>
                <a:lnTo>
                  <a:pt x="657225" y="19050"/>
                </a:lnTo>
                <a:lnTo>
                  <a:pt x="685800" y="19050"/>
                </a:lnTo>
                <a:lnTo>
                  <a:pt x="714375" y="19050"/>
                </a:lnTo>
                <a:lnTo>
                  <a:pt x="742950" y="9525"/>
                </a:lnTo>
                <a:lnTo>
                  <a:pt x="771525" y="9525"/>
                </a:lnTo>
                <a:lnTo>
                  <a:pt x="800100" y="9525"/>
                </a:lnTo>
                <a:lnTo>
                  <a:pt x="828675" y="9525"/>
                </a:lnTo>
                <a:lnTo>
                  <a:pt x="857250" y="9525"/>
                </a:lnTo>
                <a:lnTo>
                  <a:pt x="885825" y="9525"/>
                </a:lnTo>
                <a:lnTo>
                  <a:pt x="914400" y="9525"/>
                </a:lnTo>
                <a:lnTo>
                  <a:pt x="933450" y="9525"/>
                </a:lnTo>
                <a:lnTo>
                  <a:pt x="971550" y="9525"/>
                </a:lnTo>
                <a:lnTo>
                  <a:pt x="1000125" y="9525"/>
                </a:lnTo>
                <a:lnTo>
                  <a:pt x="1028700" y="9525"/>
                </a:lnTo>
                <a:lnTo>
                  <a:pt x="1066800" y="9525"/>
                </a:lnTo>
                <a:lnTo>
                  <a:pt x="1095375" y="9525"/>
                </a:lnTo>
                <a:lnTo>
                  <a:pt x="1123950" y="9525"/>
                </a:lnTo>
                <a:lnTo>
                  <a:pt x="1152525" y="9525"/>
                </a:lnTo>
                <a:lnTo>
                  <a:pt x="1181100" y="9525"/>
                </a:lnTo>
                <a:lnTo>
                  <a:pt x="1209675" y="9525"/>
                </a:lnTo>
                <a:lnTo>
                  <a:pt x="1238250" y="9525"/>
                </a:lnTo>
                <a:lnTo>
                  <a:pt x="1276350" y="9525"/>
                </a:lnTo>
                <a:lnTo>
                  <a:pt x="1304925" y="9525"/>
                </a:lnTo>
                <a:lnTo>
                  <a:pt x="1333500" y="9525"/>
                </a:lnTo>
                <a:lnTo>
                  <a:pt x="1362075" y="9525"/>
                </a:lnTo>
                <a:lnTo>
                  <a:pt x="1390650" y="9525"/>
                </a:lnTo>
                <a:lnTo>
                  <a:pt x="1419225" y="9525"/>
                </a:lnTo>
                <a:lnTo>
                  <a:pt x="1447800" y="9525"/>
                </a:lnTo>
                <a:lnTo>
                  <a:pt x="1476375" y="9525"/>
                </a:lnTo>
                <a:lnTo>
                  <a:pt x="1504950" y="9525"/>
                </a:lnTo>
                <a:lnTo>
                  <a:pt x="1533525" y="9525"/>
                </a:lnTo>
                <a:lnTo>
                  <a:pt x="1562100" y="9525"/>
                </a:lnTo>
                <a:lnTo>
                  <a:pt x="1590675" y="9525"/>
                </a:lnTo>
                <a:lnTo>
                  <a:pt x="1609725" y="9525"/>
                </a:lnTo>
                <a:lnTo>
                  <a:pt x="1638300" y="9525"/>
                </a:lnTo>
                <a:lnTo>
                  <a:pt x="1657350" y="9525"/>
                </a:lnTo>
                <a:lnTo>
                  <a:pt x="1685925" y="0"/>
                </a:lnTo>
                <a:lnTo>
                  <a:pt x="1704975" y="0"/>
                </a:lnTo>
                <a:lnTo>
                  <a:pt x="1724025" y="0"/>
                </a:lnTo>
                <a:lnTo>
                  <a:pt x="1743075" y="0"/>
                </a:lnTo>
                <a:lnTo>
                  <a:pt x="1762125" y="0"/>
                </a:lnTo>
                <a:lnTo>
                  <a:pt x="1781175" y="0"/>
                </a:lnTo>
                <a:lnTo>
                  <a:pt x="1800225" y="9525"/>
                </a:lnTo>
                <a:lnTo>
                  <a:pt x="1819275" y="9525"/>
                </a:lnTo>
                <a:lnTo>
                  <a:pt x="1838325" y="9525"/>
                </a:lnTo>
                <a:lnTo>
                  <a:pt x="1847850" y="9525"/>
                </a:lnTo>
                <a:lnTo>
                  <a:pt x="1866900" y="9525"/>
                </a:lnTo>
                <a:lnTo>
                  <a:pt x="1876425" y="9525"/>
                </a:lnTo>
                <a:lnTo>
                  <a:pt x="1885950" y="9525"/>
                </a:lnTo>
                <a:lnTo>
                  <a:pt x="1895475" y="9525"/>
                </a:lnTo>
                <a:lnTo>
                  <a:pt x="1905000" y="9525"/>
                </a:lnTo>
                <a:lnTo>
                  <a:pt x="1914525" y="9525"/>
                </a:lnTo>
                <a:lnTo>
                  <a:pt x="1914525" y="9525"/>
                </a:lnTo>
                <a:lnTo>
                  <a:pt x="1924050" y="9525"/>
                </a:lnTo>
                <a:lnTo>
                  <a:pt x="1924050" y="9525"/>
                </a:lnTo>
                <a:lnTo>
                  <a:pt x="1933575" y="9525"/>
                </a:lnTo>
                <a:lnTo>
                  <a:pt x="1933575" y="9525"/>
                </a:lnTo>
                <a:lnTo>
                  <a:pt x="1933575" y="9525"/>
                </a:lnTo>
                <a:lnTo>
                  <a:pt x="1943100" y="9525"/>
                </a:lnTo>
                <a:lnTo>
                  <a:pt x="1952625" y="9525"/>
                </a:lnTo>
                <a:lnTo>
                  <a:pt x="1952625" y="9525"/>
                </a:lnTo>
                <a:lnTo>
                  <a:pt x="1962150" y="9525"/>
                </a:lnTo>
                <a:lnTo>
                  <a:pt x="1962150" y="9525"/>
                </a:lnTo>
                <a:lnTo>
                  <a:pt x="1971675" y="9525"/>
                </a:lnTo>
                <a:lnTo>
                  <a:pt x="1971675" y="9525"/>
                </a:lnTo>
                <a:lnTo>
                  <a:pt x="1981200" y="9525"/>
                </a:lnTo>
                <a:lnTo>
                  <a:pt x="1981200" y="19050"/>
                </a:lnTo>
                <a:lnTo>
                  <a:pt x="1990725" y="19050"/>
                </a:lnTo>
                <a:lnTo>
                  <a:pt x="2000250" y="19050"/>
                </a:lnTo>
                <a:lnTo>
                  <a:pt x="2009775" y="19050"/>
                </a:lnTo>
                <a:lnTo>
                  <a:pt x="20097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552575" y="3124200"/>
            <a:ext cx="1924051" cy="28576"/>
          </a:xfrm>
          <a:custGeom>
            <a:avLst/>
            <a:gdLst/>
            <a:ahLst/>
            <a:cxnLst/>
            <a:rect l="0" t="0" r="0" b="0"/>
            <a:pathLst>
              <a:path w="1924051" h="2857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76225" y="0"/>
                </a:lnTo>
                <a:lnTo>
                  <a:pt x="304800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28625" y="9525"/>
                </a:lnTo>
                <a:lnTo>
                  <a:pt x="457200" y="9525"/>
                </a:lnTo>
                <a:lnTo>
                  <a:pt x="485775" y="9525"/>
                </a:lnTo>
                <a:lnTo>
                  <a:pt x="504825" y="9525"/>
                </a:lnTo>
                <a:lnTo>
                  <a:pt x="542925" y="9525"/>
                </a:lnTo>
                <a:lnTo>
                  <a:pt x="561975" y="9525"/>
                </a:lnTo>
                <a:lnTo>
                  <a:pt x="590550" y="9525"/>
                </a:lnTo>
                <a:lnTo>
                  <a:pt x="628650" y="9525"/>
                </a:lnTo>
                <a:lnTo>
                  <a:pt x="657225" y="9525"/>
                </a:lnTo>
                <a:lnTo>
                  <a:pt x="685800" y="9525"/>
                </a:lnTo>
                <a:lnTo>
                  <a:pt x="714375" y="9525"/>
                </a:lnTo>
                <a:lnTo>
                  <a:pt x="742950" y="9525"/>
                </a:lnTo>
                <a:lnTo>
                  <a:pt x="771525" y="9525"/>
                </a:lnTo>
                <a:lnTo>
                  <a:pt x="800100" y="9525"/>
                </a:lnTo>
                <a:lnTo>
                  <a:pt x="828675" y="19050"/>
                </a:lnTo>
                <a:lnTo>
                  <a:pt x="866775" y="19050"/>
                </a:lnTo>
                <a:lnTo>
                  <a:pt x="895350" y="19050"/>
                </a:lnTo>
                <a:lnTo>
                  <a:pt x="923925" y="19050"/>
                </a:lnTo>
                <a:lnTo>
                  <a:pt x="962025" y="19050"/>
                </a:lnTo>
                <a:lnTo>
                  <a:pt x="990600" y="19050"/>
                </a:lnTo>
                <a:lnTo>
                  <a:pt x="1028700" y="19050"/>
                </a:lnTo>
                <a:lnTo>
                  <a:pt x="1057275" y="19050"/>
                </a:lnTo>
                <a:lnTo>
                  <a:pt x="1085850" y="19050"/>
                </a:lnTo>
                <a:lnTo>
                  <a:pt x="1114425" y="19050"/>
                </a:lnTo>
                <a:lnTo>
                  <a:pt x="1152525" y="19050"/>
                </a:lnTo>
                <a:lnTo>
                  <a:pt x="1181100" y="19050"/>
                </a:lnTo>
                <a:lnTo>
                  <a:pt x="1219200" y="19050"/>
                </a:lnTo>
                <a:lnTo>
                  <a:pt x="1257300" y="19050"/>
                </a:lnTo>
                <a:lnTo>
                  <a:pt x="1285875" y="19050"/>
                </a:lnTo>
                <a:lnTo>
                  <a:pt x="1314450" y="19050"/>
                </a:lnTo>
                <a:lnTo>
                  <a:pt x="1352550" y="19050"/>
                </a:lnTo>
                <a:lnTo>
                  <a:pt x="1381125" y="19050"/>
                </a:lnTo>
                <a:lnTo>
                  <a:pt x="1409700" y="19050"/>
                </a:lnTo>
                <a:lnTo>
                  <a:pt x="1438275" y="19050"/>
                </a:lnTo>
                <a:lnTo>
                  <a:pt x="1476375" y="19050"/>
                </a:lnTo>
                <a:lnTo>
                  <a:pt x="1504950" y="19050"/>
                </a:lnTo>
                <a:lnTo>
                  <a:pt x="1533525" y="19050"/>
                </a:lnTo>
                <a:lnTo>
                  <a:pt x="1562100" y="19050"/>
                </a:lnTo>
                <a:lnTo>
                  <a:pt x="1590675" y="19050"/>
                </a:lnTo>
                <a:lnTo>
                  <a:pt x="1619250" y="19050"/>
                </a:lnTo>
                <a:lnTo>
                  <a:pt x="1647825" y="19050"/>
                </a:lnTo>
                <a:lnTo>
                  <a:pt x="1676400" y="19050"/>
                </a:lnTo>
                <a:lnTo>
                  <a:pt x="1704975" y="19050"/>
                </a:lnTo>
                <a:lnTo>
                  <a:pt x="1724025" y="19050"/>
                </a:lnTo>
                <a:lnTo>
                  <a:pt x="1752600" y="19050"/>
                </a:lnTo>
                <a:lnTo>
                  <a:pt x="1771650" y="19050"/>
                </a:lnTo>
                <a:lnTo>
                  <a:pt x="1790700" y="19050"/>
                </a:lnTo>
                <a:lnTo>
                  <a:pt x="1819275" y="19050"/>
                </a:lnTo>
                <a:lnTo>
                  <a:pt x="1838325" y="19050"/>
                </a:lnTo>
                <a:lnTo>
                  <a:pt x="1857375" y="19050"/>
                </a:lnTo>
                <a:lnTo>
                  <a:pt x="1876425" y="19050"/>
                </a:lnTo>
                <a:lnTo>
                  <a:pt x="1895475" y="19050"/>
                </a:lnTo>
                <a:lnTo>
                  <a:pt x="1914525" y="19050"/>
                </a:lnTo>
                <a:lnTo>
                  <a:pt x="1924050" y="28575"/>
                </a:lnTo>
                <a:lnTo>
                  <a:pt x="1924050" y="28575"/>
                </a:lnTo>
                <a:lnTo>
                  <a:pt x="1924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676400" y="2819400"/>
            <a:ext cx="209551" cy="266701"/>
          </a:xfrm>
          <a:custGeom>
            <a:avLst/>
            <a:gdLst/>
            <a:ahLst/>
            <a:cxnLst/>
            <a:rect l="0" t="0" r="0" b="0"/>
            <a:pathLst>
              <a:path w="209551" h="266701">
                <a:moveTo>
                  <a:pt x="209550" y="0"/>
                </a:moveTo>
                <a:lnTo>
                  <a:pt x="209550" y="9525"/>
                </a:lnTo>
                <a:lnTo>
                  <a:pt x="200025" y="19050"/>
                </a:lnTo>
                <a:lnTo>
                  <a:pt x="190500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52400" y="85725"/>
                </a:lnTo>
                <a:lnTo>
                  <a:pt x="133350" y="114300"/>
                </a:lnTo>
                <a:lnTo>
                  <a:pt x="104775" y="142875"/>
                </a:lnTo>
                <a:lnTo>
                  <a:pt x="85725" y="171450"/>
                </a:lnTo>
                <a:lnTo>
                  <a:pt x="57150" y="190500"/>
                </a:lnTo>
                <a:lnTo>
                  <a:pt x="38100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876425" y="2857500"/>
            <a:ext cx="238126" cy="247651"/>
          </a:xfrm>
          <a:custGeom>
            <a:avLst/>
            <a:gdLst/>
            <a:ahLst/>
            <a:cxnLst/>
            <a:rect l="0" t="0" r="0" b="0"/>
            <a:pathLst>
              <a:path w="238126" h="247651">
                <a:moveTo>
                  <a:pt x="238125" y="0"/>
                </a:moveTo>
                <a:lnTo>
                  <a:pt x="238125" y="9525"/>
                </a:lnTo>
                <a:lnTo>
                  <a:pt x="238125" y="9525"/>
                </a:lnTo>
                <a:lnTo>
                  <a:pt x="228600" y="19050"/>
                </a:lnTo>
                <a:lnTo>
                  <a:pt x="219075" y="38100"/>
                </a:lnTo>
                <a:lnTo>
                  <a:pt x="209550" y="66675"/>
                </a:lnTo>
                <a:lnTo>
                  <a:pt x="180975" y="85725"/>
                </a:lnTo>
                <a:lnTo>
                  <a:pt x="152400" y="114300"/>
                </a:lnTo>
                <a:lnTo>
                  <a:pt x="123825" y="142875"/>
                </a:lnTo>
                <a:lnTo>
                  <a:pt x="85725" y="171450"/>
                </a:lnTo>
                <a:lnTo>
                  <a:pt x="57150" y="200025"/>
                </a:lnTo>
                <a:lnTo>
                  <a:pt x="28575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190750" y="2857500"/>
            <a:ext cx="266701" cy="228601"/>
          </a:xfrm>
          <a:custGeom>
            <a:avLst/>
            <a:gdLst/>
            <a:ahLst/>
            <a:cxnLst/>
            <a:rect l="0" t="0" r="0" b="0"/>
            <a:pathLst>
              <a:path w="266701" h="228601">
                <a:moveTo>
                  <a:pt x="266700" y="0"/>
                </a:moveTo>
                <a:lnTo>
                  <a:pt x="266700" y="0"/>
                </a:lnTo>
                <a:lnTo>
                  <a:pt x="257175" y="9525"/>
                </a:lnTo>
                <a:lnTo>
                  <a:pt x="247650" y="19050"/>
                </a:lnTo>
                <a:lnTo>
                  <a:pt x="238125" y="38100"/>
                </a:lnTo>
                <a:lnTo>
                  <a:pt x="209550" y="57150"/>
                </a:lnTo>
                <a:lnTo>
                  <a:pt x="180975" y="76200"/>
                </a:lnTo>
                <a:lnTo>
                  <a:pt x="152400" y="104775"/>
                </a:lnTo>
                <a:lnTo>
                  <a:pt x="123825" y="133350"/>
                </a:lnTo>
                <a:lnTo>
                  <a:pt x="95250" y="152400"/>
                </a:lnTo>
                <a:lnTo>
                  <a:pt x="57150" y="180975"/>
                </a:lnTo>
                <a:lnTo>
                  <a:pt x="38100" y="200025"/>
                </a:lnTo>
                <a:lnTo>
                  <a:pt x="19050" y="209550"/>
                </a:lnTo>
                <a:lnTo>
                  <a:pt x="9525" y="228600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514600" y="2838450"/>
            <a:ext cx="257176" cy="247651"/>
          </a:xfrm>
          <a:custGeom>
            <a:avLst/>
            <a:gdLst/>
            <a:ahLst/>
            <a:cxnLst/>
            <a:rect l="0" t="0" r="0" b="0"/>
            <a:pathLst>
              <a:path w="257176" h="247651">
                <a:moveTo>
                  <a:pt x="257175" y="0"/>
                </a:moveTo>
                <a:lnTo>
                  <a:pt x="257175" y="9525"/>
                </a:lnTo>
                <a:lnTo>
                  <a:pt x="247650" y="9525"/>
                </a:lnTo>
                <a:lnTo>
                  <a:pt x="238125" y="28575"/>
                </a:lnTo>
                <a:lnTo>
                  <a:pt x="219075" y="47625"/>
                </a:lnTo>
                <a:lnTo>
                  <a:pt x="200025" y="66675"/>
                </a:lnTo>
                <a:lnTo>
                  <a:pt x="171450" y="95250"/>
                </a:lnTo>
                <a:lnTo>
                  <a:pt x="152400" y="123825"/>
                </a:lnTo>
                <a:lnTo>
                  <a:pt x="114300" y="152400"/>
                </a:lnTo>
                <a:lnTo>
                  <a:pt x="85725" y="180975"/>
                </a:lnTo>
                <a:lnTo>
                  <a:pt x="57150" y="200025"/>
                </a:lnTo>
                <a:lnTo>
                  <a:pt x="38100" y="219075"/>
                </a:lnTo>
                <a:lnTo>
                  <a:pt x="19050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790825" y="2867025"/>
            <a:ext cx="257176" cy="238126"/>
          </a:xfrm>
          <a:custGeom>
            <a:avLst/>
            <a:gdLst/>
            <a:ahLst/>
            <a:cxnLst/>
            <a:rect l="0" t="0" r="0" b="0"/>
            <a:pathLst>
              <a:path w="257176" h="238126">
                <a:moveTo>
                  <a:pt x="257175" y="0"/>
                </a:moveTo>
                <a:lnTo>
                  <a:pt x="257175" y="9525"/>
                </a:lnTo>
                <a:lnTo>
                  <a:pt x="257175" y="19050"/>
                </a:lnTo>
                <a:lnTo>
                  <a:pt x="247650" y="28575"/>
                </a:lnTo>
                <a:lnTo>
                  <a:pt x="238125" y="47625"/>
                </a:lnTo>
                <a:lnTo>
                  <a:pt x="209550" y="66675"/>
                </a:lnTo>
                <a:lnTo>
                  <a:pt x="190500" y="85725"/>
                </a:lnTo>
                <a:lnTo>
                  <a:pt x="161925" y="104775"/>
                </a:lnTo>
                <a:lnTo>
                  <a:pt x="123825" y="133350"/>
                </a:lnTo>
                <a:lnTo>
                  <a:pt x="104775" y="152400"/>
                </a:lnTo>
                <a:lnTo>
                  <a:pt x="76200" y="180975"/>
                </a:lnTo>
                <a:lnTo>
                  <a:pt x="47625" y="200025"/>
                </a:lnTo>
                <a:lnTo>
                  <a:pt x="19050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105150" y="2876550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190500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61925" y="38100"/>
                </a:lnTo>
                <a:lnTo>
                  <a:pt x="133350" y="57150"/>
                </a:lnTo>
                <a:lnTo>
                  <a:pt x="114300" y="76200"/>
                </a:lnTo>
                <a:lnTo>
                  <a:pt x="95250" y="95250"/>
                </a:lnTo>
                <a:lnTo>
                  <a:pt x="66675" y="114300"/>
                </a:lnTo>
                <a:lnTo>
                  <a:pt x="38100" y="133350"/>
                </a:lnTo>
                <a:lnTo>
                  <a:pt x="28575" y="142875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333750" y="2886075"/>
            <a:ext cx="142876" cy="171451"/>
          </a:xfrm>
          <a:custGeom>
            <a:avLst/>
            <a:gdLst/>
            <a:ahLst/>
            <a:cxnLst/>
            <a:rect l="0" t="0" r="0" b="0"/>
            <a:pathLst>
              <a:path w="142876" h="17145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47625"/>
                </a:lnTo>
                <a:lnTo>
                  <a:pt x="95250" y="66675"/>
                </a:lnTo>
                <a:lnTo>
                  <a:pt x="76200" y="76200"/>
                </a:lnTo>
                <a:lnTo>
                  <a:pt x="57150" y="95250"/>
                </a:lnTo>
                <a:lnTo>
                  <a:pt x="47625" y="114300"/>
                </a:lnTo>
                <a:lnTo>
                  <a:pt x="28575" y="133350"/>
                </a:lnTo>
                <a:lnTo>
                  <a:pt x="19050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409825" y="2228850"/>
            <a:ext cx="28576" cy="600076"/>
          </a:xfrm>
          <a:custGeom>
            <a:avLst/>
            <a:gdLst/>
            <a:ahLst/>
            <a:cxnLst/>
            <a:rect l="0" t="0" r="0" b="0"/>
            <a:pathLst>
              <a:path w="28576" h="600076">
                <a:moveTo>
                  <a:pt x="0" y="600075"/>
                </a:moveTo>
                <a:lnTo>
                  <a:pt x="0" y="600075"/>
                </a:lnTo>
                <a:lnTo>
                  <a:pt x="0" y="600075"/>
                </a:lnTo>
                <a:lnTo>
                  <a:pt x="0" y="590550"/>
                </a:lnTo>
                <a:lnTo>
                  <a:pt x="0" y="590550"/>
                </a:lnTo>
                <a:lnTo>
                  <a:pt x="0" y="581025"/>
                </a:lnTo>
                <a:lnTo>
                  <a:pt x="0" y="581025"/>
                </a:lnTo>
                <a:lnTo>
                  <a:pt x="0" y="571500"/>
                </a:lnTo>
                <a:lnTo>
                  <a:pt x="0" y="561975"/>
                </a:lnTo>
                <a:lnTo>
                  <a:pt x="0" y="561975"/>
                </a:lnTo>
                <a:lnTo>
                  <a:pt x="0" y="552450"/>
                </a:lnTo>
                <a:lnTo>
                  <a:pt x="0" y="542925"/>
                </a:lnTo>
                <a:lnTo>
                  <a:pt x="0" y="542925"/>
                </a:lnTo>
                <a:lnTo>
                  <a:pt x="0" y="533400"/>
                </a:lnTo>
                <a:lnTo>
                  <a:pt x="0" y="523875"/>
                </a:lnTo>
                <a:lnTo>
                  <a:pt x="0" y="504825"/>
                </a:lnTo>
                <a:lnTo>
                  <a:pt x="0" y="495300"/>
                </a:lnTo>
                <a:lnTo>
                  <a:pt x="0" y="485775"/>
                </a:lnTo>
                <a:lnTo>
                  <a:pt x="0" y="476250"/>
                </a:lnTo>
                <a:lnTo>
                  <a:pt x="0" y="457200"/>
                </a:lnTo>
                <a:lnTo>
                  <a:pt x="0" y="438150"/>
                </a:lnTo>
                <a:lnTo>
                  <a:pt x="0" y="419100"/>
                </a:lnTo>
                <a:lnTo>
                  <a:pt x="9525" y="400050"/>
                </a:lnTo>
                <a:lnTo>
                  <a:pt x="9525" y="390525"/>
                </a:lnTo>
                <a:lnTo>
                  <a:pt x="9525" y="371475"/>
                </a:lnTo>
                <a:lnTo>
                  <a:pt x="9525" y="342900"/>
                </a:lnTo>
                <a:lnTo>
                  <a:pt x="9525" y="323850"/>
                </a:lnTo>
                <a:lnTo>
                  <a:pt x="9525" y="304800"/>
                </a:lnTo>
                <a:lnTo>
                  <a:pt x="9525" y="285750"/>
                </a:lnTo>
                <a:lnTo>
                  <a:pt x="9525" y="257175"/>
                </a:lnTo>
                <a:lnTo>
                  <a:pt x="19050" y="238125"/>
                </a:lnTo>
                <a:lnTo>
                  <a:pt x="19050" y="219075"/>
                </a:lnTo>
                <a:lnTo>
                  <a:pt x="19050" y="200025"/>
                </a:lnTo>
                <a:lnTo>
                  <a:pt x="19050" y="171450"/>
                </a:lnTo>
                <a:lnTo>
                  <a:pt x="19050" y="152400"/>
                </a:lnTo>
                <a:lnTo>
                  <a:pt x="19050" y="133350"/>
                </a:lnTo>
                <a:lnTo>
                  <a:pt x="19050" y="114300"/>
                </a:lnTo>
                <a:lnTo>
                  <a:pt x="19050" y="95250"/>
                </a:lnTo>
                <a:lnTo>
                  <a:pt x="19050" y="85725"/>
                </a:lnTo>
                <a:lnTo>
                  <a:pt x="19050" y="66675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285875" y="3057525"/>
            <a:ext cx="304801" cy="38101"/>
          </a:xfrm>
          <a:custGeom>
            <a:avLst/>
            <a:gdLst/>
            <a:ahLst/>
            <a:cxnLst/>
            <a:rect l="0" t="0" r="0" b="0"/>
            <a:pathLst>
              <a:path w="304801" h="381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85725" y="19050"/>
                </a:lnTo>
                <a:lnTo>
                  <a:pt x="114300" y="19050"/>
                </a:lnTo>
                <a:lnTo>
                  <a:pt x="152400" y="28575"/>
                </a:lnTo>
                <a:lnTo>
                  <a:pt x="190500" y="28575"/>
                </a:lnTo>
                <a:lnTo>
                  <a:pt x="238125" y="28575"/>
                </a:lnTo>
                <a:lnTo>
                  <a:pt x="276225" y="28575"/>
                </a:lnTo>
                <a:lnTo>
                  <a:pt x="304800" y="38100"/>
                </a:lnTo>
                <a:lnTo>
                  <a:pt x="3048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190625" y="4181475"/>
            <a:ext cx="342901" cy="57151"/>
          </a:xfrm>
          <a:custGeom>
            <a:avLst/>
            <a:gdLst/>
            <a:ahLst/>
            <a:cxnLst/>
            <a:rect l="0" t="0" r="0" b="0"/>
            <a:pathLst>
              <a:path w="342901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76200" y="9525"/>
                </a:lnTo>
                <a:lnTo>
                  <a:pt x="114300" y="19050"/>
                </a:lnTo>
                <a:lnTo>
                  <a:pt x="161925" y="19050"/>
                </a:lnTo>
                <a:lnTo>
                  <a:pt x="219075" y="28575"/>
                </a:lnTo>
                <a:lnTo>
                  <a:pt x="276225" y="38100"/>
                </a:lnTo>
                <a:lnTo>
                  <a:pt x="314325" y="57150"/>
                </a:lnTo>
                <a:lnTo>
                  <a:pt x="342900" y="57150"/>
                </a:lnTo>
                <a:lnTo>
                  <a:pt x="3429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190625" y="3095625"/>
            <a:ext cx="161926" cy="952501"/>
          </a:xfrm>
          <a:custGeom>
            <a:avLst/>
            <a:gdLst/>
            <a:ahLst/>
            <a:cxnLst/>
            <a:rect l="0" t="0" r="0" b="0"/>
            <a:pathLst>
              <a:path w="161926" h="952501">
                <a:moveTo>
                  <a:pt x="57150" y="9525"/>
                </a:move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38100" y="104775"/>
                </a:lnTo>
                <a:lnTo>
                  <a:pt x="38100" y="123825"/>
                </a:lnTo>
                <a:lnTo>
                  <a:pt x="47625" y="142875"/>
                </a:lnTo>
                <a:lnTo>
                  <a:pt x="38100" y="161925"/>
                </a:lnTo>
                <a:lnTo>
                  <a:pt x="38100" y="190500"/>
                </a:lnTo>
                <a:lnTo>
                  <a:pt x="47625" y="209550"/>
                </a:lnTo>
                <a:lnTo>
                  <a:pt x="47625" y="238125"/>
                </a:lnTo>
                <a:lnTo>
                  <a:pt x="47625" y="266700"/>
                </a:lnTo>
                <a:lnTo>
                  <a:pt x="47625" y="285750"/>
                </a:lnTo>
                <a:lnTo>
                  <a:pt x="47625" y="314325"/>
                </a:lnTo>
                <a:lnTo>
                  <a:pt x="57150" y="342900"/>
                </a:lnTo>
                <a:lnTo>
                  <a:pt x="57150" y="371475"/>
                </a:lnTo>
                <a:lnTo>
                  <a:pt x="66675" y="400050"/>
                </a:lnTo>
                <a:lnTo>
                  <a:pt x="66675" y="428625"/>
                </a:lnTo>
                <a:lnTo>
                  <a:pt x="66675" y="457200"/>
                </a:lnTo>
                <a:lnTo>
                  <a:pt x="66675" y="485775"/>
                </a:lnTo>
                <a:lnTo>
                  <a:pt x="76200" y="504825"/>
                </a:lnTo>
                <a:lnTo>
                  <a:pt x="76200" y="533400"/>
                </a:lnTo>
                <a:lnTo>
                  <a:pt x="76200" y="561975"/>
                </a:lnTo>
                <a:lnTo>
                  <a:pt x="76200" y="590550"/>
                </a:lnTo>
                <a:lnTo>
                  <a:pt x="85725" y="619125"/>
                </a:lnTo>
                <a:lnTo>
                  <a:pt x="85725" y="647700"/>
                </a:lnTo>
                <a:lnTo>
                  <a:pt x="85725" y="666750"/>
                </a:lnTo>
                <a:lnTo>
                  <a:pt x="85725" y="695325"/>
                </a:lnTo>
                <a:lnTo>
                  <a:pt x="85725" y="723900"/>
                </a:lnTo>
                <a:lnTo>
                  <a:pt x="85725" y="742950"/>
                </a:lnTo>
                <a:lnTo>
                  <a:pt x="95250" y="771525"/>
                </a:lnTo>
                <a:lnTo>
                  <a:pt x="95250" y="790575"/>
                </a:lnTo>
                <a:lnTo>
                  <a:pt x="95250" y="809625"/>
                </a:lnTo>
                <a:lnTo>
                  <a:pt x="95250" y="838200"/>
                </a:lnTo>
                <a:lnTo>
                  <a:pt x="95250" y="857250"/>
                </a:lnTo>
                <a:lnTo>
                  <a:pt x="95250" y="866775"/>
                </a:lnTo>
                <a:lnTo>
                  <a:pt x="95250" y="885825"/>
                </a:lnTo>
                <a:lnTo>
                  <a:pt x="95250" y="895350"/>
                </a:lnTo>
                <a:lnTo>
                  <a:pt x="95250" y="904875"/>
                </a:lnTo>
                <a:lnTo>
                  <a:pt x="95250" y="914400"/>
                </a:lnTo>
                <a:lnTo>
                  <a:pt x="95250" y="923925"/>
                </a:lnTo>
                <a:lnTo>
                  <a:pt x="95250" y="923925"/>
                </a:lnTo>
                <a:lnTo>
                  <a:pt x="95250" y="923925"/>
                </a:lnTo>
                <a:lnTo>
                  <a:pt x="95250" y="923925"/>
                </a:lnTo>
                <a:lnTo>
                  <a:pt x="95250" y="923925"/>
                </a:lnTo>
                <a:lnTo>
                  <a:pt x="95250" y="914400"/>
                </a:lnTo>
                <a:lnTo>
                  <a:pt x="85725" y="904875"/>
                </a:lnTo>
                <a:lnTo>
                  <a:pt x="76200" y="885825"/>
                </a:lnTo>
                <a:lnTo>
                  <a:pt x="76200" y="876300"/>
                </a:lnTo>
                <a:lnTo>
                  <a:pt x="66675" y="857250"/>
                </a:lnTo>
                <a:lnTo>
                  <a:pt x="57150" y="838200"/>
                </a:lnTo>
                <a:lnTo>
                  <a:pt x="47625" y="819150"/>
                </a:lnTo>
                <a:lnTo>
                  <a:pt x="38100" y="800100"/>
                </a:lnTo>
                <a:lnTo>
                  <a:pt x="28575" y="781050"/>
                </a:lnTo>
                <a:lnTo>
                  <a:pt x="19050" y="762000"/>
                </a:lnTo>
                <a:lnTo>
                  <a:pt x="9525" y="752475"/>
                </a:lnTo>
                <a:lnTo>
                  <a:pt x="0" y="742950"/>
                </a:lnTo>
                <a:lnTo>
                  <a:pt x="0" y="733425"/>
                </a:lnTo>
                <a:lnTo>
                  <a:pt x="0" y="733425"/>
                </a:lnTo>
                <a:lnTo>
                  <a:pt x="0" y="723900"/>
                </a:lnTo>
                <a:lnTo>
                  <a:pt x="0" y="723900"/>
                </a:lnTo>
                <a:lnTo>
                  <a:pt x="0" y="733425"/>
                </a:lnTo>
                <a:lnTo>
                  <a:pt x="0" y="733425"/>
                </a:lnTo>
                <a:lnTo>
                  <a:pt x="0" y="742950"/>
                </a:lnTo>
                <a:lnTo>
                  <a:pt x="9525" y="752475"/>
                </a:lnTo>
                <a:lnTo>
                  <a:pt x="19050" y="771525"/>
                </a:lnTo>
                <a:lnTo>
                  <a:pt x="28575" y="790575"/>
                </a:lnTo>
                <a:lnTo>
                  <a:pt x="38100" y="819150"/>
                </a:lnTo>
                <a:lnTo>
                  <a:pt x="47625" y="838200"/>
                </a:lnTo>
                <a:lnTo>
                  <a:pt x="57150" y="866775"/>
                </a:lnTo>
                <a:lnTo>
                  <a:pt x="66675" y="885825"/>
                </a:lnTo>
                <a:lnTo>
                  <a:pt x="76200" y="904875"/>
                </a:lnTo>
                <a:lnTo>
                  <a:pt x="85725" y="923925"/>
                </a:lnTo>
                <a:lnTo>
                  <a:pt x="95250" y="933450"/>
                </a:lnTo>
                <a:lnTo>
                  <a:pt x="95250" y="942975"/>
                </a:lnTo>
                <a:lnTo>
                  <a:pt x="104775" y="952500"/>
                </a:lnTo>
                <a:lnTo>
                  <a:pt x="104775" y="952500"/>
                </a:lnTo>
                <a:lnTo>
                  <a:pt x="114300" y="952500"/>
                </a:lnTo>
                <a:lnTo>
                  <a:pt x="114300" y="942975"/>
                </a:lnTo>
                <a:lnTo>
                  <a:pt x="123825" y="923925"/>
                </a:lnTo>
                <a:lnTo>
                  <a:pt x="133350" y="904875"/>
                </a:lnTo>
                <a:lnTo>
                  <a:pt x="142875" y="866775"/>
                </a:lnTo>
                <a:lnTo>
                  <a:pt x="152400" y="838200"/>
                </a:lnTo>
                <a:lnTo>
                  <a:pt x="161925" y="819150"/>
                </a:lnTo>
                <a:lnTo>
                  <a:pt x="161925" y="819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181100" y="3076575"/>
            <a:ext cx="85726" cy="114301"/>
          </a:xfrm>
          <a:custGeom>
            <a:avLst/>
            <a:gdLst/>
            <a:ahLst/>
            <a:cxnLst/>
            <a:rect l="0" t="0" r="0" b="0"/>
            <a:pathLst>
              <a:path w="85726" h="114301">
                <a:moveTo>
                  <a:pt x="85725" y="28575"/>
                </a:moveTo>
                <a:lnTo>
                  <a:pt x="85725" y="28575"/>
                </a:lnTo>
                <a:lnTo>
                  <a:pt x="85725" y="28575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57150"/>
                </a:lnTo>
                <a:lnTo>
                  <a:pt x="66675" y="66675"/>
                </a:lnTo>
                <a:lnTo>
                  <a:pt x="57150" y="76200"/>
                </a:lnTo>
                <a:lnTo>
                  <a:pt x="47625" y="95250"/>
                </a:lnTo>
                <a:lnTo>
                  <a:pt x="38100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95250"/>
                </a:lnTo>
                <a:lnTo>
                  <a:pt x="19050" y="76200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76200" y="95250"/>
                </a:lnTo>
                <a:lnTo>
                  <a:pt x="76200" y="104775"/>
                </a:lnTo>
                <a:lnTo>
                  <a:pt x="7620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66725" y="3295650"/>
            <a:ext cx="352426" cy="266701"/>
          </a:xfrm>
          <a:custGeom>
            <a:avLst/>
            <a:gdLst/>
            <a:ahLst/>
            <a:cxnLst/>
            <a:rect l="0" t="0" r="0" b="0"/>
            <a:pathLst>
              <a:path w="352426" h="266701">
                <a:moveTo>
                  <a:pt x="19050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38100"/>
                </a:lnTo>
                <a:lnTo>
                  <a:pt x="66675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95250"/>
                </a:lnTo>
                <a:lnTo>
                  <a:pt x="57150" y="104775"/>
                </a:lnTo>
                <a:lnTo>
                  <a:pt x="38100" y="114300"/>
                </a:lnTo>
                <a:lnTo>
                  <a:pt x="38100" y="123825"/>
                </a:lnTo>
                <a:lnTo>
                  <a:pt x="28575" y="123825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33350"/>
                </a:lnTo>
                <a:lnTo>
                  <a:pt x="19050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14300"/>
                </a:lnTo>
                <a:lnTo>
                  <a:pt x="38100" y="114300"/>
                </a:lnTo>
                <a:lnTo>
                  <a:pt x="57150" y="114300"/>
                </a:lnTo>
                <a:lnTo>
                  <a:pt x="66675" y="114300"/>
                </a:lnTo>
                <a:lnTo>
                  <a:pt x="76200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33350" y="190500"/>
                </a:lnTo>
                <a:lnTo>
                  <a:pt x="123825" y="200025"/>
                </a:lnTo>
                <a:lnTo>
                  <a:pt x="123825" y="209550"/>
                </a:lnTo>
                <a:lnTo>
                  <a:pt x="114300" y="219075"/>
                </a:lnTo>
                <a:lnTo>
                  <a:pt x="104775" y="228600"/>
                </a:lnTo>
                <a:lnTo>
                  <a:pt x="95250" y="238125"/>
                </a:lnTo>
                <a:lnTo>
                  <a:pt x="76200" y="238125"/>
                </a:lnTo>
                <a:lnTo>
                  <a:pt x="57150" y="238125"/>
                </a:lnTo>
                <a:lnTo>
                  <a:pt x="47625" y="238125"/>
                </a:lnTo>
                <a:lnTo>
                  <a:pt x="28575" y="238125"/>
                </a:lnTo>
                <a:lnTo>
                  <a:pt x="19050" y="238125"/>
                </a:lnTo>
                <a:lnTo>
                  <a:pt x="9525" y="238125"/>
                </a:lnTo>
                <a:lnTo>
                  <a:pt x="9525" y="228600"/>
                </a:lnTo>
                <a:lnTo>
                  <a:pt x="9525" y="228600"/>
                </a:lnTo>
                <a:lnTo>
                  <a:pt x="19050" y="219075"/>
                </a:lnTo>
                <a:lnTo>
                  <a:pt x="28575" y="209550"/>
                </a:lnTo>
                <a:lnTo>
                  <a:pt x="47625" y="200025"/>
                </a:lnTo>
                <a:lnTo>
                  <a:pt x="66675" y="190500"/>
                </a:lnTo>
                <a:lnTo>
                  <a:pt x="95250" y="171450"/>
                </a:lnTo>
                <a:lnTo>
                  <a:pt x="114300" y="161925"/>
                </a:lnTo>
                <a:lnTo>
                  <a:pt x="133350" y="161925"/>
                </a:lnTo>
                <a:lnTo>
                  <a:pt x="152400" y="152400"/>
                </a:lnTo>
                <a:lnTo>
                  <a:pt x="161925" y="142875"/>
                </a:lnTo>
                <a:lnTo>
                  <a:pt x="180975" y="14287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190500" y="161925"/>
                </a:lnTo>
                <a:lnTo>
                  <a:pt x="190500" y="171450"/>
                </a:lnTo>
                <a:lnTo>
                  <a:pt x="190500" y="190500"/>
                </a:lnTo>
                <a:lnTo>
                  <a:pt x="190500" y="209550"/>
                </a:lnTo>
                <a:lnTo>
                  <a:pt x="190500" y="219075"/>
                </a:lnTo>
                <a:lnTo>
                  <a:pt x="190500" y="238125"/>
                </a:lnTo>
                <a:lnTo>
                  <a:pt x="190500" y="247650"/>
                </a:lnTo>
                <a:lnTo>
                  <a:pt x="200025" y="257175"/>
                </a:lnTo>
                <a:lnTo>
                  <a:pt x="209550" y="266700"/>
                </a:lnTo>
                <a:lnTo>
                  <a:pt x="219075" y="257175"/>
                </a:lnTo>
                <a:lnTo>
                  <a:pt x="247650" y="247650"/>
                </a:lnTo>
                <a:lnTo>
                  <a:pt x="266700" y="238125"/>
                </a:lnTo>
                <a:lnTo>
                  <a:pt x="285750" y="219075"/>
                </a:lnTo>
                <a:lnTo>
                  <a:pt x="304800" y="200025"/>
                </a:lnTo>
                <a:lnTo>
                  <a:pt x="323850" y="171450"/>
                </a:lnTo>
                <a:lnTo>
                  <a:pt x="342900" y="152400"/>
                </a:lnTo>
                <a:lnTo>
                  <a:pt x="352425" y="133350"/>
                </a:lnTo>
                <a:lnTo>
                  <a:pt x="352425" y="104775"/>
                </a:lnTo>
                <a:lnTo>
                  <a:pt x="342900" y="85725"/>
                </a:lnTo>
                <a:lnTo>
                  <a:pt x="333375" y="66675"/>
                </a:lnTo>
                <a:lnTo>
                  <a:pt x="323850" y="57150"/>
                </a:lnTo>
                <a:lnTo>
                  <a:pt x="304800" y="47625"/>
                </a:lnTo>
                <a:lnTo>
                  <a:pt x="295275" y="47625"/>
                </a:lnTo>
                <a:lnTo>
                  <a:pt x="276225" y="47625"/>
                </a:lnTo>
                <a:lnTo>
                  <a:pt x="257175" y="57150"/>
                </a:lnTo>
                <a:lnTo>
                  <a:pt x="247650" y="66675"/>
                </a:lnTo>
                <a:lnTo>
                  <a:pt x="228600" y="85725"/>
                </a:lnTo>
                <a:lnTo>
                  <a:pt x="209550" y="104775"/>
                </a:lnTo>
                <a:lnTo>
                  <a:pt x="209550" y="114300"/>
                </a:lnTo>
                <a:lnTo>
                  <a:pt x="200025" y="123825"/>
                </a:lnTo>
                <a:lnTo>
                  <a:pt x="2000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952500" y="3419475"/>
            <a:ext cx="314326" cy="209551"/>
          </a:xfrm>
          <a:custGeom>
            <a:avLst/>
            <a:gdLst/>
            <a:ahLst/>
            <a:cxnLst/>
            <a:rect l="0" t="0" r="0" b="0"/>
            <a:pathLst>
              <a:path w="314326" h="209551">
                <a:moveTo>
                  <a:pt x="19050" y="47625"/>
                </a:moveTo>
                <a:lnTo>
                  <a:pt x="19050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28575" y="104775"/>
                </a:lnTo>
                <a:lnTo>
                  <a:pt x="47625" y="104775"/>
                </a:lnTo>
                <a:lnTo>
                  <a:pt x="57150" y="95250"/>
                </a:lnTo>
                <a:lnTo>
                  <a:pt x="76200" y="85725"/>
                </a:lnTo>
                <a:lnTo>
                  <a:pt x="95250" y="8572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33350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14300" y="76200"/>
                </a:lnTo>
                <a:lnTo>
                  <a:pt x="114300" y="85725"/>
                </a:lnTo>
                <a:lnTo>
                  <a:pt x="114300" y="95250"/>
                </a:lnTo>
                <a:lnTo>
                  <a:pt x="114300" y="104775"/>
                </a:lnTo>
                <a:lnTo>
                  <a:pt x="123825" y="104775"/>
                </a:lnTo>
                <a:lnTo>
                  <a:pt x="133350" y="114300"/>
                </a:lnTo>
                <a:lnTo>
                  <a:pt x="142875" y="104775"/>
                </a:lnTo>
                <a:lnTo>
                  <a:pt x="161925" y="104775"/>
                </a:lnTo>
                <a:lnTo>
                  <a:pt x="180975" y="95250"/>
                </a:lnTo>
                <a:lnTo>
                  <a:pt x="190500" y="85725"/>
                </a:lnTo>
                <a:lnTo>
                  <a:pt x="209550" y="76200"/>
                </a:lnTo>
                <a:lnTo>
                  <a:pt x="228600" y="57150"/>
                </a:lnTo>
                <a:lnTo>
                  <a:pt x="228600" y="47625"/>
                </a:lnTo>
                <a:lnTo>
                  <a:pt x="238125" y="38100"/>
                </a:lnTo>
                <a:lnTo>
                  <a:pt x="238125" y="38100"/>
                </a:lnTo>
                <a:lnTo>
                  <a:pt x="238125" y="28575"/>
                </a:lnTo>
                <a:lnTo>
                  <a:pt x="228600" y="28575"/>
                </a:lnTo>
                <a:lnTo>
                  <a:pt x="228600" y="38100"/>
                </a:lnTo>
                <a:lnTo>
                  <a:pt x="219075" y="38100"/>
                </a:lnTo>
                <a:lnTo>
                  <a:pt x="209550" y="47625"/>
                </a:lnTo>
                <a:lnTo>
                  <a:pt x="200025" y="66675"/>
                </a:lnTo>
                <a:lnTo>
                  <a:pt x="200025" y="76200"/>
                </a:lnTo>
                <a:lnTo>
                  <a:pt x="190500" y="95250"/>
                </a:lnTo>
                <a:lnTo>
                  <a:pt x="190500" y="104775"/>
                </a:lnTo>
                <a:lnTo>
                  <a:pt x="200025" y="114300"/>
                </a:lnTo>
                <a:lnTo>
                  <a:pt x="200025" y="123825"/>
                </a:lnTo>
                <a:lnTo>
                  <a:pt x="219075" y="133350"/>
                </a:lnTo>
                <a:lnTo>
                  <a:pt x="228600" y="133350"/>
                </a:lnTo>
                <a:lnTo>
                  <a:pt x="247650" y="123825"/>
                </a:lnTo>
                <a:lnTo>
                  <a:pt x="266700" y="114300"/>
                </a:lnTo>
                <a:lnTo>
                  <a:pt x="285750" y="104775"/>
                </a:lnTo>
                <a:lnTo>
                  <a:pt x="295275" y="95250"/>
                </a:lnTo>
                <a:lnTo>
                  <a:pt x="304800" y="85725"/>
                </a:lnTo>
                <a:lnTo>
                  <a:pt x="314325" y="76200"/>
                </a:lnTo>
                <a:lnTo>
                  <a:pt x="314325" y="66675"/>
                </a:lnTo>
                <a:lnTo>
                  <a:pt x="314325" y="66675"/>
                </a:lnTo>
                <a:lnTo>
                  <a:pt x="314325" y="57150"/>
                </a:lnTo>
                <a:lnTo>
                  <a:pt x="304800" y="66675"/>
                </a:lnTo>
                <a:lnTo>
                  <a:pt x="295275" y="76200"/>
                </a:lnTo>
                <a:lnTo>
                  <a:pt x="295275" y="85725"/>
                </a:lnTo>
                <a:lnTo>
                  <a:pt x="285750" y="114300"/>
                </a:lnTo>
                <a:lnTo>
                  <a:pt x="276225" y="142875"/>
                </a:lnTo>
                <a:lnTo>
                  <a:pt x="266700" y="171450"/>
                </a:lnTo>
                <a:lnTo>
                  <a:pt x="266700" y="200025"/>
                </a:lnTo>
                <a:lnTo>
                  <a:pt x="266700" y="209550"/>
                </a:lnTo>
                <a:lnTo>
                  <a:pt x="2667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505200" y="3848100"/>
            <a:ext cx="552451" cy="47626"/>
          </a:xfrm>
          <a:custGeom>
            <a:avLst/>
            <a:gdLst/>
            <a:ahLst/>
            <a:cxnLst/>
            <a:rect l="0" t="0" r="0" b="0"/>
            <a:pathLst>
              <a:path w="55245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61925" y="38100"/>
                </a:lnTo>
                <a:lnTo>
                  <a:pt x="161925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38100"/>
                </a:lnTo>
                <a:lnTo>
                  <a:pt x="219075" y="47625"/>
                </a:lnTo>
                <a:lnTo>
                  <a:pt x="228600" y="47625"/>
                </a:lnTo>
                <a:lnTo>
                  <a:pt x="247650" y="47625"/>
                </a:lnTo>
                <a:lnTo>
                  <a:pt x="257175" y="47625"/>
                </a:lnTo>
                <a:lnTo>
                  <a:pt x="266700" y="47625"/>
                </a:lnTo>
                <a:lnTo>
                  <a:pt x="285750" y="47625"/>
                </a:lnTo>
                <a:lnTo>
                  <a:pt x="295275" y="47625"/>
                </a:lnTo>
                <a:lnTo>
                  <a:pt x="304800" y="47625"/>
                </a:lnTo>
                <a:lnTo>
                  <a:pt x="323850" y="47625"/>
                </a:lnTo>
                <a:lnTo>
                  <a:pt x="333375" y="4762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71475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9575" y="47625"/>
                </a:lnTo>
                <a:lnTo>
                  <a:pt x="428625" y="47625"/>
                </a:lnTo>
                <a:lnTo>
                  <a:pt x="438150" y="47625"/>
                </a:lnTo>
                <a:lnTo>
                  <a:pt x="447675" y="47625"/>
                </a:lnTo>
                <a:lnTo>
                  <a:pt x="457200" y="47625"/>
                </a:lnTo>
                <a:lnTo>
                  <a:pt x="466725" y="47625"/>
                </a:lnTo>
                <a:lnTo>
                  <a:pt x="485775" y="47625"/>
                </a:lnTo>
                <a:lnTo>
                  <a:pt x="495300" y="47625"/>
                </a:lnTo>
                <a:lnTo>
                  <a:pt x="495300" y="47625"/>
                </a:lnTo>
                <a:lnTo>
                  <a:pt x="504825" y="47625"/>
                </a:lnTo>
                <a:lnTo>
                  <a:pt x="514350" y="47625"/>
                </a:lnTo>
                <a:lnTo>
                  <a:pt x="523875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52450" y="47625"/>
                </a:lnTo>
                <a:lnTo>
                  <a:pt x="552450" y="47625"/>
                </a:lnTo>
                <a:lnTo>
                  <a:pt x="552450" y="47625"/>
                </a:lnTo>
                <a:lnTo>
                  <a:pt x="552450" y="47625"/>
                </a:lnTo>
                <a:lnTo>
                  <a:pt x="552450" y="47625"/>
                </a:lnTo>
                <a:lnTo>
                  <a:pt x="5524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486150" y="4391025"/>
            <a:ext cx="542926" cy="76201"/>
          </a:xfrm>
          <a:custGeom>
            <a:avLst/>
            <a:gdLst/>
            <a:ahLst/>
            <a:cxnLst/>
            <a:rect l="0" t="0" r="0" b="0"/>
            <a:pathLst>
              <a:path w="542926" h="762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28600" y="28575"/>
                </a:lnTo>
                <a:lnTo>
                  <a:pt x="247650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14325" y="38100"/>
                </a:lnTo>
                <a:lnTo>
                  <a:pt x="342900" y="38100"/>
                </a:lnTo>
                <a:lnTo>
                  <a:pt x="361950" y="38100"/>
                </a:lnTo>
                <a:lnTo>
                  <a:pt x="381000" y="38100"/>
                </a:lnTo>
                <a:lnTo>
                  <a:pt x="400050" y="38100"/>
                </a:lnTo>
                <a:lnTo>
                  <a:pt x="419100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76250" y="47625"/>
                </a:lnTo>
                <a:lnTo>
                  <a:pt x="485775" y="47625"/>
                </a:lnTo>
                <a:lnTo>
                  <a:pt x="504825" y="57150"/>
                </a:lnTo>
                <a:lnTo>
                  <a:pt x="514350" y="57150"/>
                </a:lnTo>
                <a:lnTo>
                  <a:pt x="523875" y="57150"/>
                </a:lnTo>
                <a:lnTo>
                  <a:pt x="523875" y="57150"/>
                </a:lnTo>
                <a:lnTo>
                  <a:pt x="533400" y="57150"/>
                </a:lnTo>
                <a:lnTo>
                  <a:pt x="533400" y="66675"/>
                </a:lnTo>
                <a:lnTo>
                  <a:pt x="542925" y="66675"/>
                </a:lnTo>
                <a:lnTo>
                  <a:pt x="542925" y="66675"/>
                </a:lnTo>
                <a:lnTo>
                  <a:pt x="542925" y="76200"/>
                </a:lnTo>
                <a:lnTo>
                  <a:pt x="542925" y="76200"/>
                </a:lnTo>
                <a:lnTo>
                  <a:pt x="5429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752850" y="3886200"/>
            <a:ext cx="142876" cy="428626"/>
          </a:xfrm>
          <a:custGeom>
            <a:avLst/>
            <a:gdLst/>
            <a:ahLst/>
            <a:cxnLst/>
            <a:rect l="0" t="0" r="0" b="0"/>
            <a:pathLst>
              <a:path w="142876" h="428626">
                <a:moveTo>
                  <a:pt x="66675" y="0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57150" y="95250"/>
                </a:lnTo>
                <a:lnTo>
                  <a:pt x="57150" y="114300"/>
                </a:lnTo>
                <a:lnTo>
                  <a:pt x="66675" y="133350"/>
                </a:lnTo>
                <a:lnTo>
                  <a:pt x="66675" y="152400"/>
                </a:lnTo>
                <a:lnTo>
                  <a:pt x="66675" y="171450"/>
                </a:lnTo>
                <a:lnTo>
                  <a:pt x="66675" y="200025"/>
                </a:lnTo>
                <a:lnTo>
                  <a:pt x="66675" y="219075"/>
                </a:lnTo>
                <a:lnTo>
                  <a:pt x="76200" y="238125"/>
                </a:lnTo>
                <a:lnTo>
                  <a:pt x="76200" y="266700"/>
                </a:lnTo>
                <a:lnTo>
                  <a:pt x="76200" y="285750"/>
                </a:lnTo>
                <a:lnTo>
                  <a:pt x="76200" y="304800"/>
                </a:lnTo>
                <a:lnTo>
                  <a:pt x="76200" y="323850"/>
                </a:lnTo>
                <a:lnTo>
                  <a:pt x="76200" y="342900"/>
                </a:lnTo>
                <a:lnTo>
                  <a:pt x="76200" y="361950"/>
                </a:lnTo>
                <a:lnTo>
                  <a:pt x="76200" y="371475"/>
                </a:lnTo>
                <a:lnTo>
                  <a:pt x="76200" y="381000"/>
                </a:lnTo>
                <a:lnTo>
                  <a:pt x="76200" y="390525"/>
                </a:lnTo>
                <a:lnTo>
                  <a:pt x="76200" y="400050"/>
                </a:lnTo>
                <a:lnTo>
                  <a:pt x="76200" y="400050"/>
                </a:lnTo>
                <a:lnTo>
                  <a:pt x="76200" y="400050"/>
                </a:lnTo>
                <a:lnTo>
                  <a:pt x="76200" y="400050"/>
                </a:lnTo>
                <a:lnTo>
                  <a:pt x="76200" y="400050"/>
                </a:lnTo>
                <a:lnTo>
                  <a:pt x="76200" y="400050"/>
                </a:lnTo>
                <a:lnTo>
                  <a:pt x="76200" y="400050"/>
                </a:lnTo>
                <a:lnTo>
                  <a:pt x="66675" y="400050"/>
                </a:lnTo>
                <a:lnTo>
                  <a:pt x="66675" y="390525"/>
                </a:lnTo>
                <a:lnTo>
                  <a:pt x="57150" y="381000"/>
                </a:lnTo>
                <a:lnTo>
                  <a:pt x="47625" y="371475"/>
                </a:lnTo>
                <a:lnTo>
                  <a:pt x="28575" y="371475"/>
                </a:lnTo>
                <a:lnTo>
                  <a:pt x="19050" y="361950"/>
                </a:lnTo>
                <a:lnTo>
                  <a:pt x="9525" y="352425"/>
                </a:lnTo>
                <a:lnTo>
                  <a:pt x="9525" y="352425"/>
                </a:lnTo>
                <a:lnTo>
                  <a:pt x="9525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28575" y="390525"/>
                </a:lnTo>
                <a:lnTo>
                  <a:pt x="28575" y="400050"/>
                </a:lnTo>
                <a:lnTo>
                  <a:pt x="47625" y="409575"/>
                </a:lnTo>
                <a:lnTo>
                  <a:pt x="57150" y="409575"/>
                </a:lnTo>
                <a:lnTo>
                  <a:pt x="57150" y="419100"/>
                </a:lnTo>
                <a:lnTo>
                  <a:pt x="66675" y="419100"/>
                </a:lnTo>
                <a:lnTo>
                  <a:pt x="66675" y="428625"/>
                </a:lnTo>
                <a:lnTo>
                  <a:pt x="76200" y="428625"/>
                </a:lnTo>
                <a:lnTo>
                  <a:pt x="85725" y="428625"/>
                </a:lnTo>
                <a:lnTo>
                  <a:pt x="95250" y="428625"/>
                </a:lnTo>
                <a:lnTo>
                  <a:pt x="95250" y="419100"/>
                </a:lnTo>
                <a:lnTo>
                  <a:pt x="114300" y="409575"/>
                </a:lnTo>
                <a:lnTo>
                  <a:pt x="123825" y="400050"/>
                </a:lnTo>
                <a:lnTo>
                  <a:pt x="133350" y="390525"/>
                </a:lnTo>
                <a:lnTo>
                  <a:pt x="142875" y="371475"/>
                </a:lnTo>
                <a:lnTo>
                  <a:pt x="142875" y="371475"/>
                </a:lnTo>
                <a:lnTo>
                  <a:pt x="142875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733800" y="3838575"/>
            <a:ext cx="161926" cy="123826"/>
          </a:xfrm>
          <a:custGeom>
            <a:avLst/>
            <a:gdLst/>
            <a:ahLst/>
            <a:cxnLst/>
            <a:rect l="0" t="0" r="0" b="0"/>
            <a:pathLst>
              <a:path w="161926" h="123826">
                <a:moveTo>
                  <a:pt x="9525" y="95250"/>
                </a:moveTo>
                <a:lnTo>
                  <a:pt x="9525" y="95250"/>
                </a:lnTo>
                <a:lnTo>
                  <a:pt x="9525" y="95250"/>
                </a:lnTo>
                <a:lnTo>
                  <a:pt x="9525" y="95250"/>
                </a:lnTo>
                <a:lnTo>
                  <a:pt x="0" y="95250"/>
                </a:lnTo>
                <a:lnTo>
                  <a:pt x="9525" y="85725"/>
                </a:lnTo>
                <a:lnTo>
                  <a:pt x="9525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23825" y="0"/>
                </a:lnTo>
                <a:lnTo>
                  <a:pt x="123825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66675"/>
                </a:lnTo>
                <a:lnTo>
                  <a:pt x="152400" y="85725"/>
                </a:lnTo>
                <a:lnTo>
                  <a:pt x="161925" y="95250"/>
                </a:lnTo>
                <a:lnTo>
                  <a:pt x="161925" y="114300"/>
                </a:lnTo>
                <a:lnTo>
                  <a:pt x="161925" y="123825"/>
                </a:lnTo>
                <a:lnTo>
                  <a:pt x="161925" y="123825"/>
                </a:lnTo>
                <a:lnTo>
                  <a:pt x="1619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048125" y="3943350"/>
            <a:ext cx="85726" cy="238126"/>
          </a:xfrm>
          <a:custGeom>
            <a:avLst/>
            <a:gdLst/>
            <a:ahLst/>
            <a:cxnLst/>
            <a:rect l="0" t="0" r="0" b="0"/>
            <a:pathLst>
              <a:path w="85726" h="238126">
                <a:moveTo>
                  <a:pt x="0" y="152400"/>
                </a:moveTo>
                <a:lnTo>
                  <a:pt x="0" y="152400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14300"/>
                </a:lnTo>
                <a:lnTo>
                  <a:pt x="28575" y="95250"/>
                </a:lnTo>
                <a:lnTo>
                  <a:pt x="47625" y="76200"/>
                </a:lnTo>
                <a:lnTo>
                  <a:pt x="57150" y="57150"/>
                </a:lnTo>
                <a:lnTo>
                  <a:pt x="66675" y="38100"/>
                </a:lnTo>
                <a:lnTo>
                  <a:pt x="76200" y="28575"/>
                </a:lnTo>
                <a:lnTo>
                  <a:pt x="85725" y="9525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66675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47625" y="209550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4191000" y="3933825"/>
            <a:ext cx="142876" cy="219076"/>
          </a:xfrm>
          <a:custGeom>
            <a:avLst/>
            <a:gdLst/>
            <a:ahLst/>
            <a:cxnLst/>
            <a:rect l="0" t="0" r="0" b="0"/>
            <a:pathLst>
              <a:path w="142876" h="219076">
                <a:moveTo>
                  <a:pt x="19050" y="76200"/>
                </a:moveTo>
                <a:lnTo>
                  <a:pt x="19050" y="8572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19050" y="209550"/>
                </a:lnTo>
                <a:lnTo>
                  <a:pt x="28575" y="219075"/>
                </a:lnTo>
                <a:lnTo>
                  <a:pt x="47625" y="219075"/>
                </a:lnTo>
                <a:lnTo>
                  <a:pt x="57150" y="219075"/>
                </a:lnTo>
                <a:lnTo>
                  <a:pt x="76200" y="219075"/>
                </a:lnTo>
                <a:lnTo>
                  <a:pt x="85725" y="209550"/>
                </a:lnTo>
                <a:lnTo>
                  <a:pt x="95250" y="190500"/>
                </a:lnTo>
                <a:lnTo>
                  <a:pt x="114300" y="171450"/>
                </a:lnTo>
                <a:lnTo>
                  <a:pt x="123825" y="142875"/>
                </a:lnTo>
                <a:lnTo>
                  <a:pt x="133350" y="123825"/>
                </a:lnTo>
                <a:lnTo>
                  <a:pt x="133350" y="95250"/>
                </a:lnTo>
                <a:lnTo>
                  <a:pt x="142875" y="76200"/>
                </a:lnTo>
                <a:lnTo>
                  <a:pt x="133350" y="47625"/>
                </a:lnTo>
                <a:lnTo>
                  <a:pt x="133350" y="28575"/>
                </a:lnTo>
                <a:lnTo>
                  <a:pt x="123825" y="9525"/>
                </a:lnTo>
                <a:lnTo>
                  <a:pt x="104775" y="0"/>
                </a:lnTo>
                <a:lnTo>
                  <a:pt x="95250" y="0"/>
                </a:lnTo>
                <a:lnTo>
                  <a:pt x="76200" y="0"/>
                </a:lnTo>
                <a:lnTo>
                  <a:pt x="5715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19050" y="47625"/>
                </a:lnTo>
                <a:lnTo>
                  <a:pt x="190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410075" y="3943350"/>
            <a:ext cx="590551" cy="190501"/>
          </a:xfrm>
          <a:custGeom>
            <a:avLst/>
            <a:gdLst/>
            <a:ahLst/>
            <a:cxnLst/>
            <a:rect l="0" t="0" r="0" b="0"/>
            <a:pathLst>
              <a:path w="590551" h="190501">
                <a:moveTo>
                  <a:pt x="57150" y="133350"/>
                </a:moveTo>
                <a:lnTo>
                  <a:pt x="57150" y="123825"/>
                </a:lnTo>
                <a:lnTo>
                  <a:pt x="47625" y="123825"/>
                </a:lnTo>
                <a:lnTo>
                  <a:pt x="47625" y="123825"/>
                </a:lnTo>
                <a:lnTo>
                  <a:pt x="47625" y="114300"/>
                </a:lnTo>
                <a:lnTo>
                  <a:pt x="57150" y="104775"/>
                </a:lnTo>
                <a:lnTo>
                  <a:pt x="57150" y="95250"/>
                </a:lnTo>
                <a:lnTo>
                  <a:pt x="47625" y="76200"/>
                </a:lnTo>
                <a:lnTo>
                  <a:pt x="47625" y="66675"/>
                </a:lnTo>
                <a:lnTo>
                  <a:pt x="38100" y="57150"/>
                </a:lnTo>
                <a:lnTo>
                  <a:pt x="28575" y="47625"/>
                </a:lnTo>
                <a:lnTo>
                  <a:pt x="28575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180975"/>
                </a:lnTo>
                <a:lnTo>
                  <a:pt x="38100" y="180975"/>
                </a:lnTo>
                <a:lnTo>
                  <a:pt x="57150" y="161925"/>
                </a:lnTo>
                <a:lnTo>
                  <a:pt x="76200" y="152400"/>
                </a:lnTo>
                <a:lnTo>
                  <a:pt x="95250" y="133350"/>
                </a:lnTo>
                <a:lnTo>
                  <a:pt x="114300" y="114300"/>
                </a:lnTo>
                <a:lnTo>
                  <a:pt x="123825" y="95250"/>
                </a:lnTo>
                <a:lnTo>
                  <a:pt x="133350" y="85725"/>
                </a:lnTo>
                <a:lnTo>
                  <a:pt x="142875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52400" y="76200"/>
                </a:lnTo>
                <a:lnTo>
                  <a:pt x="152400" y="85725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52400" y="123825"/>
                </a:lnTo>
                <a:lnTo>
                  <a:pt x="152400" y="133350"/>
                </a:lnTo>
                <a:lnTo>
                  <a:pt x="161925" y="142875"/>
                </a:lnTo>
                <a:lnTo>
                  <a:pt x="161925" y="142875"/>
                </a:lnTo>
                <a:lnTo>
                  <a:pt x="180975" y="142875"/>
                </a:lnTo>
                <a:lnTo>
                  <a:pt x="200025" y="133350"/>
                </a:lnTo>
                <a:lnTo>
                  <a:pt x="209550" y="123825"/>
                </a:lnTo>
                <a:lnTo>
                  <a:pt x="228600" y="104775"/>
                </a:lnTo>
                <a:lnTo>
                  <a:pt x="247650" y="85725"/>
                </a:lnTo>
                <a:lnTo>
                  <a:pt x="266700" y="66675"/>
                </a:lnTo>
                <a:lnTo>
                  <a:pt x="276225" y="38100"/>
                </a:lnTo>
                <a:lnTo>
                  <a:pt x="285750" y="28575"/>
                </a:lnTo>
                <a:lnTo>
                  <a:pt x="285750" y="9525"/>
                </a:lnTo>
                <a:lnTo>
                  <a:pt x="295275" y="9525"/>
                </a:lnTo>
                <a:lnTo>
                  <a:pt x="285750" y="0"/>
                </a:lnTo>
                <a:lnTo>
                  <a:pt x="285750" y="9525"/>
                </a:lnTo>
                <a:lnTo>
                  <a:pt x="285750" y="9525"/>
                </a:lnTo>
                <a:lnTo>
                  <a:pt x="276225" y="19050"/>
                </a:lnTo>
                <a:lnTo>
                  <a:pt x="266700" y="38100"/>
                </a:lnTo>
                <a:lnTo>
                  <a:pt x="257175" y="57150"/>
                </a:lnTo>
                <a:lnTo>
                  <a:pt x="257175" y="85725"/>
                </a:lnTo>
                <a:lnTo>
                  <a:pt x="257175" y="104775"/>
                </a:lnTo>
                <a:lnTo>
                  <a:pt x="257175" y="123825"/>
                </a:lnTo>
                <a:lnTo>
                  <a:pt x="266700" y="142875"/>
                </a:lnTo>
                <a:lnTo>
                  <a:pt x="266700" y="152400"/>
                </a:lnTo>
                <a:lnTo>
                  <a:pt x="276225" y="161925"/>
                </a:lnTo>
                <a:lnTo>
                  <a:pt x="295275" y="161925"/>
                </a:lnTo>
                <a:lnTo>
                  <a:pt x="304800" y="161925"/>
                </a:lnTo>
                <a:lnTo>
                  <a:pt x="323850" y="152400"/>
                </a:lnTo>
                <a:lnTo>
                  <a:pt x="342900" y="142875"/>
                </a:lnTo>
                <a:lnTo>
                  <a:pt x="361950" y="123825"/>
                </a:lnTo>
                <a:lnTo>
                  <a:pt x="381000" y="104775"/>
                </a:lnTo>
                <a:lnTo>
                  <a:pt x="400050" y="85725"/>
                </a:lnTo>
                <a:lnTo>
                  <a:pt x="409575" y="66675"/>
                </a:lnTo>
                <a:lnTo>
                  <a:pt x="419100" y="47625"/>
                </a:lnTo>
                <a:lnTo>
                  <a:pt x="428625" y="38100"/>
                </a:lnTo>
                <a:lnTo>
                  <a:pt x="428625" y="28575"/>
                </a:lnTo>
                <a:lnTo>
                  <a:pt x="428625" y="28575"/>
                </a:lnTo>
                <a:lnTo>
                  <a:pt x="428625" y="19050"/>
                </a:lnTo>
                <a:lnTo>
                  <a:pt x="428625" y="19050"/>
                </a:lnTo>
                <a:lnTo>
                  <a:pt x="419100" y="28575"/>
                </a:lnTo>
                <a:lnTo>
                  <a:pt x="409575" y="38100"/>
                </a:lnTo>
                <a:lnTo>
                  <a:pt x="400050" y="57150"/>
                </a:lnTo>
                <a:lnTo>
                  <a:pt x="400050" y="76200"/>
                </a:lnTo>
                <a:lnTo>
                  <a:pt x="400050" y="95250"/>
                </a:lnTo>
                <a:lnTo>
                  <a:pt x="400050" y="114300"/>
                </a:lnTo>
                <a:lnTo>
                  <a:pt x="400050" y="123825"/>
                </a:lnTo>
                <a:lnTo>
                  <a:pt x="409575" y="142875"/>
                </a:lnTo>
                <a:lnTo>
                  <a:pt x="419100" y="142875"/>
                </a:lnTo>
                <a:lnTo>
                  <a:pt x="438150" y="152400"/>
                </a:lnTo>
                <a:lnTo>
                  <a:pt x="466725" y="152400"/>
                </a:lnTo>
                <a:lnTo>
                  <a:pt x="495300" y="152400"/>
                </a:lnTo>
                <a:lnTo>
                  <a:pt x="542925" y="142875"/>
                </a:lnTo>
                <a:lnTo>
                  <a:pt x="561975" y="133350"/>
                </a:lnTo>
                <a:lnTo>
                  <a:pt x="590550" y="123825"/>
                </a:lnTo>
                <a:lnTo>
                  <a:pt x="5905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381500" y="942975"/>
            <a:ext cx="1085851" cy="495301"/>
          </a:xfrm>
          <a:custGeom>
            <a:avLst/>
            <a:gdLst/>
            <a:ahLst/>
            <a:cxnLst/>
            <a:rect l="0" t="0" r="0" b="0"/>
            <a:pathLst>
              <a:path w="1085851" h="495301">
                <a:moveTo>
                  <a:pt x="190500" y="19050"/>
                </a:moveTo>
                <a:lnTo>
                  <a:pt x="190500" y="19050"/>
                </a:lnTo>
                <a:lnTo>
                  <a:pt x="180975" y="19050"/>
                </a:lnTo>
                <a:lnTo>
                  <a:pt x="180975" y="19050"/>
                </a:lnTo>
                <a:lnTo>
                  <a:pt x="180975" y="19050"/>
                </a:lnTo>
                <a:lnTo>
                  <a:pt x="171450" y="19050"/>
                </a:lnTo>
                <a:lnTo>
                  <a:pt x="171450" y="19050"/>
                </a:lnTo>
                <a:lnTo>
                  <a:pt x="161925" y="28575"/>
                </a:lnTo>
                <a:lnTo>
                  <a:pt x="161925" y="28575"/>
                </a:lnTo>
                <a:lnTo>
                  <a:pt x="152400" y="28575"/>
                </a:lnTo>
                <a:lnTo>
                  <a:pt x="142875" y="38100"/>
                </a:lnTo>
                <a:lnTo>
                  <a:pt x="142875" y="38100"/>
                </a:lnTo>
                <a:lnTo>
                  <a:pt x="133350" y="47625"/>
                </a:lnTo>
                <a:lnTo>
                  <a:pt x="123825" y="47625"/>
                </a:lnTo>
                <a:lnTo>
                  <a:pt x="114300" y="57150"/>
                </a:lnTo>
                <a:lnTo>
                  <a:pt x="104775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85725"/>
                </a:lnTo>
                <a:lnTo>
                  <a:pt x="66675" y="95250"/>
                </a:lnTo>
                <a:lnTo>
                  <a:pt x="47625" y="104775"/>
                </a:lnTo>
                <a:lnTo>
                  <a:pt x="47625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57175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04800"/>
                </a:lnTo>
                <a:lnTo>
                  <a:pt x="9525" y="314325"/>
                </a:lnTo>
                <a:lnTo>
                  <a:pt x="19050" y="314325"/>
                </a:lnTo>
                <a:lnTo>
                  <a:pt x="19050" y="323850"/>
                </a:lnTo>
                <a:lnTo>
                  <a:pt x="28575" y="333375"/>
                </a:lnTo>
                <a:lnTo>
                  <a:pt x="28575" y="342900"/>
                </a:lnTo>
                <a:lnTo>
                  <a:pt x="38100" y="352425"/>
                </a:lnTo>
                <a:lnTo>
                  <a:pt x="47625" y="352425"/>
                </a:lnTo>
                <a:lnTo>
                  <a:pt x="47625" y="361950"/>
                </a:lnTo>
                <a:lnTo>
                  <a:pt x="57150" y="371475"/>
                </a:lnTo>
                <a:lnTo>
                  <a:pt x="66675" y="381000"/>
                </a:lnTo>
                <a:lnTo>
                  <a:pt x="76200" y="381000"/>
                </a:lnTo>
                <a:lnTo>
                  <a:pt x="85725" y="390525"/>
                </a:lnTo>
                <a:lnTo>
                  <a:pt x="95250" y="400050"/>
                </a:lnTo>
                <a:lnTo>
                  <a:pt x="104775" y="409575"/>
                </a:lnTo>
                <a:lnTo>
                  <a:pt x="114300" y="409575"/>
                </a:lnTo>
                <a:lnTo>
                  <a:pt x="123825" y="419100"/>
                </a:lnTo>
                <a:lnTo>
                  <a:pt x="142875" y="428625"/>
                </a:lnTo>
                <a:lnTo>
                  <a:pt x="142875" y="428625"/>
                </a:lnTo>
                <a:lnTo>
                  <a:pt x="161925" y="428625"/>
                </a:lnTo>
                <a:lnTo>
                  <a:pt x="171450" y="438150"/>
                </a:lnTo>
                <a:lnTo>
                  <a:pt x="190500" y="438150"/>
                </a:lnTo>
                <a:lnTo>
                  <a:pt x="200025" y="447675"/>
                </a:lnTo>
                <a:lnTo>
                  <a:pt x="209550" y="447675"/>
                </a:lnTo>
                <a:lnTo>
                  <a:pt x="228600" y="457200"/>
                </a:lnTo>
                <a:lnTo>
                  <a:pt x="238125" y="457200"/>
                </a:lnTo>
                <a:lnTo>
                  <a:pt x="247650" y="457200"/>
                </a:lnTo>
                <a:lnTo>
                  <a:pt x="266700" y="466725"/>
                </a:lnTo>
                <a:lnTo>
                  <a:pt x="276225" y="466725"/>
                </a:lnTo>
                <a:lnTo>
                  <a:pt x="295275" y="466725"/>
                </a:lnTo>
                <a:lnTo>
                  <a:pt x="304800" y="466725"/>
                </a:lnTo>
                <a:lnTo>
                  <a:pt x="323850" y="476250"/>
                </a:lnTo>
                <a:lnTo>
                  <a:pt x="333375" y="476250"/>
                </a:lnTo>
                <a:lnTo>
                  <a:pt x="352425" y="476250"/>
                </a:lnTo>
                <a:lnTo>
                  <a:pt x="361950" y="476250"/>
                </a:lnTo>
                <a:lnTo>
                  <a:pt x="381000" y="485775"/>
                </a:lnTo>
                <a:lnTo>
                  <a:pt x="390525" y="485775"/>
                </a:lnTo>
                <a:lnTo>
                  <a:pt x="409575" y="485775"/>
                </a:lnTo>
                <a:lnTo>
                  <a:pt x="428625" y="485775"/>
                </a:lnTo>
                <a:lnTo>
                  <a:pt x="438150" y="485775"/>
                </a:lnTo>
                <a:lnTo>
                  <a:pt x="457200" y="485775"/>
                </a:lnTo>
                <a:lnTo>
                  <a:pt x="476250" y="485775"/>
                </a:lnTo>
                <a:lnTo>
                  <a:pt x="485775" y="485775"/>
                </a:lnTo>
                <a:lnTo>
                  <a:pt x="504825" y="485775"/>
                </a:lnTo>
                <a:lnTo>
                  <a:pt x="514350" y="485775"/>
                </a:lnTo>
                <a:lnTo>
                  <a:pt x="533400" y="485775"/>
                </a:lnTo>
                <a:lnTo>
                  <a:pt x="542925" y="485775"/>
                </a:lnTo>
                <a:lnTo>
                  <a:pt x="561975" y="485775"/>
                </a:lnTo>
                <a:lnTo>
                  <a:pt x="571500" y="485775"/>
                </a:lnTo>
                <a:lnTo>
                  <a:pt x="590550" y="485775"/>
                </a:lnTo>
                <a:lnTo>
                  <a:pt x="609600" y="485775"/>
                </a:lnTo>
                <a:lnTo>
                  <a:pt x="619125" y="485775"/>
                </a:lnTo>
                <a:lnTo>
                  <a:pt x="638175" y="495300"/>
                </a:lnTo>
                <a:lnTo>
                  <a:pt x="657225" y="495300"/>
                </a:lnTo>
                <a:lnTo>
                  <a:pt x="666750" y="495300"/>
                </a:lnTo>
                <a:lnTo>
                  <a:pt x="685800" y="495300"/>
                </a:lnTo>
                <a:lnTo>
                  <a:pt x="704850" y="495300"/>
                </a:lnTo>
                <a:lnTo>
                  <a:pt x="714375" y="495300"/>
                </a:lnTo>
                <a:lnTo>
                  <a:pt x="733425" y="495300"/>
                </a:lnTo>
                <a:lnTo>
                  <a:pt x="752475" y="495300"/>
                </a:lnTo>
                <a:lnTo>
                  <a:pt x="762000" y="495300"/>
                </a:lnTo>
                <a:lnTo>
                  <a:pt x="781050" y="495300"/>
                </a:lnTo>
                <a:lnTo>
                  <a:pt x="800100" y="485775"/>
                </a:lnTo>
                <a:lnTo>
                  <a:pt x="809625" y="485775"/>
                </a:lnTo>
                <a:lnTo>
                  <a:pt x="828675" y="485775"/>
                </a:lnTo>
                <a:lnTo>
                  <a:pt x="847725" y="476250"/>
                </a:lnTo>
                <a:lnTo>
                  <a:pt x="857250" y="476250"/>
                </a:lnTo>
                <a:lnTo>
                  <a:pt x="876300" y="476250"/>
                </a:lnTo>
                <a:lnTo>
                  <a:pt x="895350" y="466725"/>
                </a:lnTo>
                <a:lnTo>
                  <a:pt x="904875" y="466725"/>
                </a:lnTo>
                <a:lnTo>
                  <a:pt x="923925" y="457200"/>
                </a:lnTo>
                <a:lnTo>
                  <a:pt x="933450" y="457200"/>
                </a:lnTo>
                <a:lnTo>
                  <a:pt x="952500" y="447675"/>
                </a:lnTo>
                <a:lnTo>
                  <a:pt x="962025" y="447675"/>
                </a:lnTo>
                <a:lnTo>
                  <a:pt x="971550" y="438150"/>
                </a:lnTo>
                <a:lnTo>
                  <a:pt x="981075" y="438150"/>
                </a:lnTo>
                <a:lnTo>
                  <a:pt x="1000125" y="428625"/>
                </a:lnTo>
                <a:lnTo>
                  <a:pt x="1009650" y="419100"/>
                </a:lnTo>
                <a:lnTo>
                  <a:pt x="1019175" y="419100"/>
                </a:lnTo>
                <a:lnTo>
                  <a:pt x="1028700" y="409575"/>
                </a:lnTo>
                <a:lnTo>
                  <a:pt x="1028700" y="400050"/>
                </a:lnTo>
                <a:lnTo>
                  <a:pt x="1038225" y="390525"/>
                </a:lnTo>
                <a:lnTo>
                  <a:pt x="1047750" y="381000"/>
                </a:lnTo>
                <a:lnTo>
                  <a:pt x="1057275" y="381000"/>
                </a:lnTo>
                <a:lnTo>
                  <a:pt x="1057275" y="371475"/>
                </a:lnTo>
                <a:lnTo>
                  <a:pt x="1066800" y="361950"/>
                </a:lnTo>
                <a:lnTo>
                  <a:pt x="1076325" y="352425"/>
                </a:lnTo>
                <a:lnTo>
                  <a:pt x="1076325" y="342900"/>
                </a:lnTo>
                <a:lnTo>
                  <a:pt x="1085850" y="333375"/>
                </a:lnTo>
                <a:lnTo>
                  <a:pt x="1085850" y="323850"/>
                </a:lnTo>
                <a:lnTo>
                  <a:pt x="1085850" y="314325"/>
                </a:lnTo>
                <a:lnTo>
                  <a:pt x="1085850" y="304800"/>
                </a:lnTo>
                <a:lnTo>
                  <a:pt x="1085850" y="295275"/>
                </a:lnTo>
                <a:lnTo>
                  <a:pt x="1085850" y="285750"/>
                </a:lnTo>
                <a:lnTo>
                  <a:pt x="1085850" y="276225"/>
                </a:lnTo>
                <a:lnTo>
                  <a:pt x="1085850" y="266700"/>
                </a:lnTo>
                <a:lnTo>
                  <a:pt x="1085850" y="257175"/>
                </a:lnTo>
                <a:lnTo>
                  <a:pt x="1076325" y="247650"/>
                </a:lnTo>
                <a:lnTo>
                  <a:pt x="1076325" y="238125"/>
                </a:lnTo>
                <a:lnTo>
                  <a:pt x="1066800" y="228600"/>
                </a:lnTo>
                <a:lnTo>
                  <a:pt x="1057275" y="219075"/>
                </a:lnTo>
                <a:lnTo>
                  <a:pt x="1047750" y="209550"/>
                </a:lnTo>
                <a:lnTo>
                  <a:pt x="1047750" y="200025"/>
                </a:lnTo>
                <a:lnTo>
                  <a:pt x="1028700" y="190500"/>
                </a:lnTo>
                <a:lnTo>
                  <a:pt x="1019175" y="180975"/>
                </a:lnTo>
                <a:lnTo>
                  <a:pt x="1009650" y="171450"/>
                </a:lnTo>
                <a:lnTo>
                  <a:pt x="1000125" y="161925"/>
                </a:lnTo>
                <a:lnTo>
                  <a:pt x="981075" y="152400"/>
                </a:lnTo>
                <a:lnTo>
                  <a:pt x="971550" y="142875"/>
                </a:lnTo>
                <a:lnTo>
                  <a:pt x="952500" y="133350"/>
                </a:lnTo>
                <a:lnTo>
                  <a:pt x="942975" y="123825"/>
                </a:lnTo>
                <a:lnTo>
                  <a:pt x="923925" y="114300"/>
                </a:lnTo>
                <a:lnTo>
                  <a:pt x="904875" y="114300"/>
                </a:lnTo>
                <a:lnTo>
                  <a:pt x="885825" y="104775"/>
                </a:lnTo>
                <a:lnTo>
                  <a:pt x="866775" y="95250"/>
                </a:lnTo>
                <a:lnTo>
                  <a:pt x="847725" y="85725"/>
                </a:lnTo>
                <a:lnTo>
                  <a:pt x="828675" y="76200"/>
                </a:lnTo>
                <a:lnTo>
                  <a:pt x="809625" y="76200"/>
                </a:lnTo>
                <a:lnTo>
                  <a:pt x="790575" y="66675"/>
                </a:lnTo>
                <a:lnTo>
                  <a:pt x="762000" y="66675"/>
                </a:lnTo>
                <a:lnTo>
                  <a:pt x="742950" y="57150"/>
                </a:lnTo>
                <a:lnTo>
                  <a:pt x="723900" y="57150"/>
                </a:lnTo>
                <a:lnTo>
                  <a:pt x="704850" y="47625"/>
                </a:lnTo>
                <a:lnTo>
                  <a:pt x="676275" y="38100"/>
                </a:lnTo>
                <a:lnTo>
                  <a:pt x="657225" y="38100"/>
                </a:lnTo>
                <a:lnTo>
                  <a:pt x="638175" y="28575"/>
                </a:lnTo>
                <a:lnTo>
                  <a:pt x="619125" y="28575"/>
                </a:lnTo>
                <a:lnTo>
                  <a:pt x="590550" y="19050"/>
                </a:lnTo>
                <a:lnTo>
                  <a:pt x="571500" y="19050"/>
                </a:lnTo>
                <a:lnTo>
                  <a:pt x="552450" y="19050"/>
                </a:lnTo>
                <a:lnTo>
                  <a:pt x="523875" y="9525"/>
                </a:lnTo>
                <a:lnTo>
                  <a:pt x="504825" y="9525"/>
                </a:lnTo>
                <a:lnTo>
                  <a:pt x="476250" y="0"/>
                </a:lnTo>
                <a:lnTo>
                  <a:pt x="457200" y="0"/>
                </a:lnTo>
                <a:lnTo>
                  <a:pt x="438150" y="0"/>
                </a:lnTo>
                <a:lnTo>
                  <a:pt x="419100" y="0"/>
                </a:lnTo>
                <a:lnTo>
                  <a:pt x="400050" y="0"/>
                </a:lnTo>
                <a:lnTo>
                  <a:pt x="381000" y="0"/>
                </a:lnTo>
                <a:lnTo>
                  <a:pt x="361950" y="0"/>
                </a:lnTo>
                <a:lnTo>
                  <a:pt x="342900" y="0"/>
                </a:lnTo>
                <a:lnTo>
                  <a:pt x="323850" y="0"/>
                </a:lnTo>
                <a:lnTo>
                  <a:pt x="304800" y="0"/>
                </a:lnTo>
                <a:lnTo>
                  <a:pt x="285750" y="9525"/>
                </a:lnTo>
                <a:lnTo>
                  <a:pt x="257175" y="9525"/>
                </a:lnTo>
                <a:lnTo>
                  <a:pt x="238125" y="19050"/>
                </a:lnTo>
                <a:lnTo>
                  <a:pt x="209550" y="28575"/>
                </a:lnTo>
                <a:lnTo>
                  <a:pt x="190500" y="38100"/>
                </a:lnTo>
                <a:lnTo>
                  <a:pt x="180975" y="38100"/>
                </a:lnTo>
                <a:lnTo>
                  <a:pt x="1809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076825" y="2495550"/>
            <a:ext cx="4038601" cy="95251"/>
          </a:xfrm>
          <a:custGeom>
            <a:avLst/>
            <a:gdLst/>
            <a:ahLst/>
            <a:cxnLst/>
            <a:rect l="0" t="0" r="0" b="0"/>
            <a:pathLst>
              <a:path w="4038601" h="952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19050"/>
                </a:lnTo>
                <a:lnTo>
                  <a:pt x="171450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95275" y="19050"/>
                </a:lnTo>
                <a:lnTo>
                  <a:pt x="314325" y="19050"/>
                </a:lnTo>
                <a:lnTo>
                  <a:pt x="342900" y="19050"/>
                </a:lnTo>
                <a:lnTo>
                  <a:pt x="371475" y="19050"/>
                </a:lnTo>
                <a:lnTo>
                  <a:pt x="400050" y="19050"/>
                </a:lnTo>
                <a:lnTo>
                  <a:pt x="419100" y="19050"/>
                </a:lnTo>
                <a:lnTo>
                  <a:pt x="447675" y="19050"/>
                </a:lnTo>
                <a:lnTo>
                  <a:pt x="485775" y="19050"/>
                </a:lnTo>
                <a:lnTo>
                  <a:pt x="504825" y="19050"/>
                </a:lnTo>
                <a:lnTo>
                  <a:pt x="542925" y="19050"/>
                </a:lnTo>
                <a:lnTo>
                  <a:pt x="571500" y="19050"/>
                </a:lnTo>
                <a:lnTo>
                  <a:pt x="600075" y="19050"/>
                </a:lnTo>
                <a:lnTo>
                  <a:pt x="638175" y="19050"/>
                </a:lnTo>
                <a:lnTo>
                  <a:pt x="666750" y="19050"/>
                </a:lnTo>
                <a:lnTo>
                  <a:pt x="704850" y="28575"/>
                </a:lnTo>
                <a:lnTo>
                  <a:pt x="733425" y="28575"/>
                </a:lnTo>
                <a:lnTo>
                  <a:pt x="771525" y="28575"/>
                </a:lnTo>
                <a:lnTo>
                  <a:pt x="809625" y="28575"/>
                </a:lnTo>
                <a:lnTo>
                  <a:pt x="838200" y="28575"/>
                </a:lnTo>
                <a:lnTo>
                  <a:pt x="876300" y="28575"/>
                </a:lnTo>
                <a:lnTo>
                  <a:pt x="914400" y="28575"/>
                </a:lnTo>
                <a:lnTo>
                  <a:pt x="952500" y="28575"/>
                </a:lnTo>
                <a:lnTo>
                  <a:pt x="990600" y="28575"/>
                </a:lnTo>
                <a:lnTo>
                  <a:pt x="1028700" y="28575"/>
                </a:lnTo>
                <a:lnTo>
                  <a:pt x="1066800" y="28575"/>
                </a:lnTo>
                <a:lnTo>
                  <a:pt x="1104900" y="28575"/>
                </a:lnTo>
                <a:lnTo>
                  <a:pt x="1143000" y="28575"/>
                </a:lnTo>
                <a:lnTo>
                  <a:pt x="1190625" y="28575"/>
                </a:lnTo>
                <a:lnTo>
                  <a:pt x="1228725" y="28575"/>
                </a:lnTo>
                <a:lnTo>
                  <a:pt x="1266825" y="28575"/>
                </a:lnTo>
                <a:lnTo>
                  <a:pt x="1304925" y="28575"/>
                </a:lnTo>
                <a:lnTo>
                  <a:pt x="1352550" y="28575"/>
                </a:lnTo>
                <a:lnTo>
                  <a:pt x="1390650" y="28575"/>
                </a:lnTo>
                <a:lnTo>
                  <a:pt x="1428750" y="28575"/>
                </a:lnTo>
                <a:lnTo>
                  <a:pt x="1476375" y="28575"/>
                </a:lnTo>
                <a:lnTo>
                  <a:pt x="1514475" y="28575"/>
                </a:lnTo>
                <a:lnTo>
                  <a:pt x="1552575" y="28575"/>
                </a:lnTo>
                <a:lnTo>
                  <a:pt x="1600200" y="28575"/>
                </a:lnTo>
                <a:lnTo>
                  <a:pt x="1638300" y="28575"/>
                </a:lnTo>
                <a:lnTo>
                  <a:pt x="1685925" y="28575"/>
                </a:lnTo>
                <a:lnTo>
                  <a:pt x="1724025" y="28575"/>
                </a:lnTo>
                <a:lnTo>
                  <a:pt x="1771650" y="19050"/>
                </a:lnTo>
                <a:lnTo>
                  <a:pt x="1809750" y="28575"/>
                </a:lnTo>
                <a:lnTo>
                  <a:pt x="1847850" y="19050"/>
                </a:lnTo>
                <a:lnTo>
                  <a:pt x="1895475" y="19050"/>
                </a:lnTo>
                <a:lnTo>
                  <a:pt x="1933575" y="19050"/>
                </a:lnTo>
                <a:lnTo>
                  <a:pt x="1981200" y="19050"/>
                </a:lnTo>
                <a:lnTo>
                  <a:pt x="2019300" y="19050"/>
                </a:lnTo>
                <a:lnTo>
                  <a:pt x="2066925" y="19050"/>
                </a:lnTo>
                <a:lnTo>
                  <a:pt x="2105025" y="19050"/>
                </a:lnTo>
                <a:lnTo>
                  <a:pt x="2152650" y="19050"/>
                </a:lnTo>
                <a:lnTo>
                  <a:pt x="2190750" y="19050"/>
                </a:lnTo>
                <a:lnTo>
                  <a:pt x="2228850" y="19050"/>
                </a:lnTo>
                <a:lnTo>
                  <a:pt x="2276475" y="19050"/>
                </a:lnTo>
                <a:lnTo>
                  <a:pt x="2314575" y="19050"/>
                </a:lnTo>
                <a:lnTo>
                  <a:pt x="2352675" y="19050"/>
                </a:lnTo>
                <a:lnTo>
                  <a:pt x="2390775" y="19050"/>
                </a:lnTo>
                <a:lnTo>
                  <a:pt x="2428875" y="19050"/>
                </a:lnTo>
                <a:lnTo>
                  <a:pt x="2476500" y="19050"/>
                </a:lnTo>
                <a:lnTo>
                  <a:pt x="2514600" y="28575"/>
                </a:lnTo>
                <a:lnTo>
                  <a:pt x="2552700" y="28575"/>
                </a:lnTo>
                <a:lnTo>
                  <a:pt x="2590800" y="28575"/>
                </a:lnTo>
                <a:lnTo>
                  <a:pt x="2638425" y="28575"/>
                </a:lnTo>
                <a:lnTo>
                  <a:pt x="2676525" y="28575"/>
                </a:lnTo>
                <a:lnTo>
                  <a:pt x="2714625" y="28575"/>
                </a:lnTo>
                <a:lnTo>
                  <a:pt x="2752725" y="28575"/>
                </a:lnTo>
                <a:lnTo>
                  <a:pt x="2790825" y="28575"/>
                </a:lnTo>
                <a:lnTo>
                  <a:pt x="2828925" y="28575"/>
                </a:lnTo>
                <a:lnTo>
                  <a:pt x="2876550" y="28575"/>
                </a:lnTo>
                <a:lnTo>
                  <a:pt x="2914650" y="28575"/>
                </a:lnTo>
                <a:lnTo>
                  <a:pt x="2952750" y="28575"/>
                </a:lnTo>
                <a:lnTo>
                  <a:pt x="2990850" y="28575"/>
                </a:lnTo>
                <a:lnTo>
                  <a:pt x="3038475" y="28575"/>
                </a:lnTo>
                <a:lnTo>
                  <a:pt x="3067050" y="28575"/>
                </a:lnTo>
                <a:lnTo>
                  <a:pt x="3114675" y="28575"/>
                </a:lnTo>
                <a:lnTo>
                  <a:pt x="3143250" y="28575"/>
                </a:lnTo>
                <a:lnTo>
                  <a:pt x="3190875" y="28575"/>
                </a:lnTo>
                <a:lnTo>
                  <a:pt x="3228975" y="28575"/>
                </a:lnTo>
                <a:lnTo>
                  <a:pt x="3267075" y="28575"/>
                </a:lnTo>
                <a:lnTo>
                  <a:pt x="3305175" y="28575"/>
                </a:lnTo>
                <a:lnTo>
                  <a:pt x="3333750" y="38100"/>
                </a:lnTo>
                <a:lnTo>
                  <a:pt x="3371850" y="38100"/>
                </a:lnTo>
                <a:lnTo>
                  <a:pt x="3409950" y="38100"/>
                </a:lnTo>
                <a:lnTo>
                  <a:pt x="3448050" y="38100"/>
                </a:lnTo>
                <a:lnTo>
                  <a:pt x="3486150" y="38100"/>
                </a:lnTo>
                <a:lnTo>
                  <a:pt x="3514725" y="38100"/>
                </a:lnTo>
                <a:lnTo>
                  <a:pt x="3552825" y="38100"/>
                </a:lnTo>
                <a:lnTo>
                  <a:pt x="3581400" y="38100"/>
                </a:lnTo>
                <a:lnTo>
                  <a:pt x="3619500" y="38100"/>
                </a:lnTo>
                <a:lnTo>
                  <a:pt x="3648075" y="38100"/>
                </a:lnTo>
                <a:lnTo>
                  <a:pt x="3686175" y="38100"/>
                </a:lnTo>
                <a:lnTo>
                  <a:pt x="3714750" y="38100"/>
                </a:lnTo>
                <a:lnTo>
                  <a:pt x="3743325" y="38100"/>
                </a:lnTo>
                <a:lnTo>
                  <a:pt x="3771900" y="38100"/>
                </a:lnTo>
                <a:lnTo>
                  <a:pt x="3800475" y="38100"/>
                </a:lnTo>
                <a:lnTo>
                  <a:pt x="3829050" y="47625"/>
                </a:lnTo>
                <a:lnTo>
                  <a:pt x="3848100" y="47625"/>
                </a:lnTo>
                <a:lnTo>
                  <a:pt x="3876675" y="47625"/>
                </a:lnTo>
                <a:lnTo>
                  <a:pt x="3895725" y="47625"/>
                </a:lnTo>
                <a:lnTo>
                  <a:pt x="3914775" y="47625"/>
                </a:lnTo>
                <a:lnTo>
                  <a:pt x="3933825" y="47625"/>
                </a:lnTo>
                <a:lnTo>
                  <a:pt x="3952875" y="47625"/>
                </a:lnTo>
                <a:lnTo>
                  <a:pt x="3962400" y="47625"/>
                </a:lnTo>
                <a:lnTo>
                  <a:pt x="3971925" y="47625"/>
                </a:lnTo>
                <a:lnTo>
                  <a:pt x="3981450" y="47625"/>
                </a:lnTo>
                <a:lnTo>
                  <a:pt x="3981450" y="47625"/>
                </a:lnTo>
                <a:lnTo>
                  <a:pt x="3990975" y="47625"/>
                </a:lnTo>
                <a:lnTo>
                  <a:pt x="3990975" y="47625"/>
                </a:lnTo>
                <a:lnTo>
                  <a:pt x="3990975" y="47625"/>
                </a:lnTo>
                <a:lnTo>
                  <a:pt x="3990975" y="47625"/>
                </a:lnTo>
                <a:lnTo>
                  <a:pt x="3990975" y="47625"/>
                </a:lnTo>
                <a:lnTo>
                  <a:pt x="3981450" y="47625"/>
                </a:lnTo>
                <a:lnTo>
                  <a:pt x="3971925" y="47625"/>
                </a:lnTo>
                <a:lnTo>
                  <a:pt x="3962400" y="38100"/>
                </a:lnTo>
                <a:lnTo>
                  <a:pt x="3952875" y="38100"/>
                </a:lnTo>
                <a:lnTo>
                  <a:pt x="3943350" y="38100"/>
                </a:lnTo>
                <a:lnTo>
                  <a:pt x="3924300" y="38100"/>
                </a:lnTo>
                <a:lnTo>
                  <a:pt x="3914775" y="28575"/>
                </a:lnTo>
                <a:lnTo>
                  <a:pt x="3895725" y="28575"/>
                </a:lnTo>
                <a:lnTo>
                  <a:pt x="3886200" y="28575"/>
                </a:lnTo>
                <a:lnTo>
                  <a:pt x="3867150" y="19050"/>
                </a:lnTo>
                <a:lnTo>
                  <a:pt x="3848100" y="19050"/>
                </a:lnTo>
                <a:lnTo>
                  <a:pt x="3838575" y="19050"/>
                </a:lnTo>
                <a:lnTo>
                  <a:pt x="3819525" y="19050"/>
                </a:lnTo>
                <a:lnTo>
                  <a:pt x="3810000" y="9525"/>
                </a:lnTo>
                <a:lnTo>
                  <a:pt x="3790950" y="9525"/>
                </a:lnTo>
                <a:lnTo>
                  <a:pt x="3781425" y="9525"/>
                </a:lnTo>
                <a:lnTo>
                  <a:pt x="3771900" y="9525"/>
                </a:lnTo>
                <a:lnTo>
                  <a:pt x="3771900" y="9525"/>
                </a:lnTo>
                <a:lnTo>
                  <a:pt x="3762375" y="0"/>
                </a:lnTo>
                <a:lnTo>
                  <a:pt x="3762375" y="0"/>
                </a:lnTo>
                <a:lnTo>
                  <a:pt x="3762375" y="0"/>
                </a:lnTo>
                <a:lnTo>
                  <a:pt x="3762375" y="0"/>
                </a:lnTo>
                <a:lnTo>
                  <a:pt x="3762375" y="9525"/>
                </a:lnTo>
                <a:lnTo>
                  <a:pt x="3762375" y="9525"/>
                </a:lnTo>
                <a:lnTo>
                  <a:pt x="3771900" y="9525"/>
                </a:lnTo>
                <a:lnTo>
                  <a:pt x="3781425" y="19050"/>
                </a:lnTo>
                <a:lnTo>
                  <a:pt x="3790950" y="19050"/>
                </a:lnTo>
                <a:lnTo>
                  <a:pt x="3810000" y="19050"/>
                </a:lnTo>
                <a:lnTo>
                  <a:pt x="3829050" y="28575"/>
                </a:lnTo>
                <a:lnTo>
                  <a:pt x="3848100" y="28575"/>
                </a:lnTo>
                <a:lnTo>
                  <a:pt x="3876675" y="28575"/>
                </a:lnTo>
                <a:lnTo>
                  <a:pt x="3895725" y="28575"/>
                </a:lnTo>
                <a:lnTo>
                  <a:pt x="3924300" y="38100"/>
                </a:lnTo>
                <a:lnTo>
                  <a:pt x="3943350" y="38100"/>
                </a:lnTo>
                <a:lnTo>
                  <a:pt x="3962400" y="38100"/>
                </a:lnTo>
                <a:lnTo>
                  <a:pt x="3990975" y="38100"/>
                </a:lnTo>
                <a:lnTo>
                  <a:pt x="4000500" y="38100"/>
                </a:lnTo>
                <a:lnTo>
                  <a:pt x="4019550" y="38100"/>
                </a:lnTo>
                <a:lnTo>
                  <a:pt x="4029075" y="38100"/>
                </a:lnTo>
                <a:lnTo>
                  <a:pt x="4038600" y="38100"/>
                </a:lnTo>
                <a:lnTo>
                  <a:pt x="4038600" y="38100"/>
                </a:lnTo>
                <a:lnTo>
                  <a:pt x="4038600" y="38100"/>
                </a:lnTo>
                <a:lnTo>
                  <a:pt x="4038600" y="38100"/>
                </a:lnTo>
                <a:lnTo>
                  <a:pt x="4038600" y="38100"/>
                </a:lnTo>
                <a:lnTo>
                  <a:pt x="4029075" y="38100"/>
                </a:lnTo>
                <a:lnTo>
                  <a:pt x="4019550" y="38100"/>
                </a:lnTo>
                <a:lnTo>
                  <a:pt x="4010025" y="38100"/>
                </a:lnTo>
                <a:lnTo>
                  <a:pt x="4000500" y="38100"/>
                </a:lnTo>
                <a:lnTo>
                  <a:pt x="3981450" y="47625"/>
                </a:lnTo>
                <a:lnTo>
                  <a:pt x="3962400" y="47625"/>
                </a:lnTo>
                <a:lnTo>
                  <a:pt x="3943350" y="57150"/>
                </a:lnTo>
                <a:lnTo>
                  <a:pt x="3924300" y="66675"/>
                </a:lnTo>
                <a:lnTo>
                  <a:pt x="3905250" y="76200"/>
                </a:lnTo>
                <a:lnTo>
                  <a:pt x="3895725" y="95250"/>
                </a:lnTo>
                <a:lnTo>
                  <a:pt x="3886200" y="95250"/>
                </a:lnTo>
                <a:lnTo>
                  <a:pt x="388620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9239250" y="2638425"/>
            <a:ext cx="123826" cy="104776"/>
          </a:xfrm>
          <a:custGeom>
            <a:avLst/>
            <a:gdLst/>
            <a:ahLst/>
            <a:cxnLst/>
            <a:rect l="0" t="0" r="0" b="0"/>
            <a:pathLst>
              <a:path w="123826" h="104776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9525" y="104775"/>
                </a:lnTo>
                <a:lnTo>
                  <a:pt x="19050" y="104775"/>
                </a:lnTo>
                <a:lnTo>
                  <a:pt x="38100" y="104775"/>
                </a:lnTo>
                <a:lnTo>
                  <a:pt x="57150" y="104775"/>
                </a:lnTo>
                <a:lnTo>
                  <a:pt x="76200" y="104775"/>
                </a:lnTo>
                <a:lnTo>
                  <a:pt x="95250" y="95250"/>
                </a:lnTo>
                <a:lnTo>
                  <a:pt x="104775" y="85725"/>
                </a:lnTo>
                <a:lnTo>
                  <a:pt x="114300" y="76200"/>
                </a:lnTo>
                <a:lnTo>
                  <a:pt x="123825" y="57150"/>
                </a:lnTo>
                <a:lnTo>
                  <a:pt x="123825" y="47625"/>
                </a:lnTo>
                <a:lnTo>
                  <a:pt x="123825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95250" y="0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28575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9620250" y="2600325"/>
            <a:ext cx="238126" cy="228601"/>
          </a:xfrm>
          <a:custGeom>
            <a:avLst/>
            <a:gdLst/>
            <a:ahLst/>
            <a:cxnLst/>
            <a:rect l="0" t="0" r="0" b="0"/>
            <a:pathLst>
              <a:path w="238126" h="228601">
                <a:moveTo>
                  <a:pt x="95250" y="19050"/>
                </a:moveTo>
                <a:lnTo>
                  <a:pt x="95250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57150"/>
                </a:lnTo>
                <a:lnTo>
                  <a:pt x="95250" y="6667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23825" y="57150"/>
                </a:lnTo>
                <a:lnTo>
                  <a:pt x="142875" y="57150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85725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190500"/>
                </a:lnTo>
                <a:lnTo>
                  <a:pt x="9525" y="200025"/>
                </a:lnTo>
                <a:lnTo>
                  <a:pt x="19050" y="219075"/>
                </a:lnTo>
                <a:lnTo>
                  <a:pt x="47625" y="228600"/>
                </a:lnTo>
                <a:lnTo>
                  <a:pt x="66675" y="228600"/>
                </a:lnTo>
                <a:lnTo>
                  <a:pt x="95250" y="228600"/>
                </a:lnTo>
                <a:lnTo>
                  <a:pt x="123825" y="228600"/>
                </a:lnTo>
                <a:lnTo>
                  <a:pt x="161925" y="228600"/>
                </a:lnTo>
                <a:lnTo>
                  <a:pt x="190500" y="219075"/>
                </a:lnTo>
                <a:lnTo>
                  <a:pt x="209550" y="219075"/>
                </a:lnTo>
                <a:lnTo>
                  <a:pt x="228600" y="219075"/>
                </a:lnTo>
                <a:lnTo>
                  <a:pt x="238125" y="219075"/>
                </a:lnTo>
                <a:lnTo>
                  <a:pt x="2381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6858000" y="2457450"/>
            <a:ext cx="28576" cy="152401"/>
          </a:xfrm>
          <a:custGeom>
            <a:avLst/>
            <a:gdLst/>
            <a:ahLst/>
            <a:cxnLst/>
            <a:rect l="0" t="0" r="0" b="0"/>
            <a:pathLst>
              <a:path w="28576" h="152401">
                <a:moveTo>
                  <a:pt x="28575" y="0"/>
                </a:move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6962775" y="2066925"/>
            <a:ext cx="152401" cy="228601"/>
          </a:xfrm>
          <a:custGeom>
            <a:avLst/>
            <a:gdLst/>
            <a:ahLst/>
            <a:cxnLst/>
            <a:rect l="0" t="0" r="0" b="0"/>
            <a:pathLst>
              <a:path w="152401" h="228601">
                <a:moveTo>
                  <a:pt x="38100" y="47625"/>
                </a:moveTo>
                <a:lnTo>
                  <a:pt x="28575" y="47625"/>
                </a:lnTo>
                <a:lnTo>
                  <a:pt x="28575" y="57150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9525" y="219075"/>
                </a:lnTo>
                <a:lnTo>
                  <a:pt x="28575" y="228600"/>
                </a:lnTo>
                <a:lnTo>
                  <a:pt x="38100" y="228600"/>
                </a:lnTo>
                <a:lnTo>
                  <a:pt x="47625" y="219075"/>
                </a:lnTo>
                <a:lnTo>
                  <a:pt x="66675" y="219075"/>
                </a:lnTo>
                <a:lnTo>
                  <a:pt x="76200" y="209550"/>
                </a:lnTo>
                <a:lnTo>
                  <a:pt x="95250" y="190500"/>
                </a:lnTo>
                <a:lnTo>
                  <a:pt x="104775" y="171450"/>
                </a:lnTo>
                <a:lnTo>
                  <a:pt x="123825" y="152400"/>
                </a:lnTo>
                <a:lnTo>
                  <a:pt x="133350" y="133350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52400" y="66675"/>
                </a:lnTo>
                <a:lnTo>
                  <a:pt x="152400" y="47625"/>
                </a:lnTo>
                <a:lnTo>
                  <a:pt x="142875" y="28575"/>
                </a:lnTo>
                <a:lnTo>
                  <a:pt x="133350" y="19050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0"/>
                </a:lnTo>
                <a:lnTo>
                  <a:pt x="85725" y="9525"/>
                </a:lnTo>
                <a:lnTo>
                  <a:pt x="66675" y="19050"/>
                </a:lnTo>
                <a:lnTo>
                  <a:pt x="47625" y="38100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2857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534025" y="2390775"/>
            <a:ext cx="19051" cy="142876"/>
          </a:xfrm>
          <a:custGeom>
            <a:avLst/>
            <a:gdLst/>
            <a:ahLst/>
            <a:cxnLst/>
            <a:rect l="0" t="0" r="0" b="0"/>
            <a:pathLst>
              <a:path w="19051" h="142876">
                <a:moveTo>
                  <a:pt x="19050" y="0"/>
                </a:move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076825" y="20288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267325" y="1885950"/>
            <a:ext cx="180976" cy="295276"/>
          </a:xfrm>
          <a:custGeom>
            <a:avLst/>
            <a:gdLst/>
            <a:ahLst/>
            <a:cxnLst/>
            <a:rect l="0" t="0" r="0" b="0"/>
            <a:pathLst>
              <a:path w="180976" h="295276">
                <a:moveTo>
                  <a:pt x="104775" y="47625"/>
                </a:moveTo>
                <a:lnTo>
                  <a:pt x="104775" y="47625"/>
                </a:lnTo>
                <a:lnTo>
                  <a:pt x="104775" y="47625"/>
                </a:lnTo>
                <a:lnTo>
                  <a:pt x="104775" y="57150"/>
                </a:lnTo>
                <a:lnTo>
                  <a:pt x="104775" y="57150"/>
                </a:lnTo>
                <a:lnTo>
                  <a:pt x="95250" y="57150"/>
                </a:lnTo>
                <a:lnTo>
                  <a:pt x="95250" y="66675"/>
                </a:lnTo>
                <a:lnTo>
                  <a:pt x="85725" y="66675"/>
                </a:lnTo>
                <a:lnTo>
                  <a:pt x="85725" y="66675"/>
                </a:lnTo>
                <a:lnTo>
                  <a:pt x="76200" y="66675"/>
                </a:lnTo>
                <a:lnTo>
                  <a:pt x="66675" y="57150"/>
                </a:lnTo>
                <a:lnTo>
                  <a:pt x="66675" y="57150"/>
                </a:lnTo>
                <a:lnTo>
                  <a:pt x="66675" y="38100"/>
                </a:lnTo>
                <a:lnTo>
                  <a:pt x="66675" y="28575"/>
                </a:lnTo>
                <a:lnTo>
                  <a:pt x="76200" y="19050"/>
                </a:lnTo>
                <a:lnTo>
                  <a:pt x="85725" y="9525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33350" y="133350"/>
                </a:lnTo>
                <a:lnTo>
                  <a:pt x="123825" y="161925"/>
                </a:lnTo>
                <a:lnTo>
                  <a:pt x="114300" y="190500"/>
                </a:lnTo>
                <a:lnTo>
                  <a:pt x="104775" y="219075"/>
                </a:lnTo>
                <a:lnTo>
                  <a:pt x="95250" y="238125"/>
                </a:lnTo>
                <a:lnTo>
                  <a:pt x="85725" y="266700"/>
                </a:lnTo>
                <a:lnTo>
                  <a:pt x="66675" y="276225"/>
                </a:lnTo>
                <a:lnTo>
                  <a:pt x="57150" y="285750"/>
                </a:lnTo>
                <a:lnTo>
                  <a:pt x="38100" y="295275"/>
                </a:lnTo>
                <a:lnTo>
                  <a:pt x="28575" y="295275"/>
                </a:lnTo>
                <a:lnTo>
                  <a:pt x="19050" y="295275"/>
                </a:lnTo>
                <a:lnTo>
                  <a:pt x="9525" y="295275"/>
                </a:lnTo>
                <a:lnTo>
                  <a:pt x="0" y="285750"/>
                </a:lnTo>
                <a:lnTo>
                  <a:pt x="0" y="266700"/>
                </a:lnTo>
                <a:lnTo>
                  <a:pt x="0" y="257175"/>
                </a:lnTo>
                <a:lnTo>
                  <a:pt x="0" y="247650"/>
                </a:lnTo>
                <a:lnTo>
                  <a:pt x="9525" y="228600"/>
                </a:lnTo>
                <a:lnTo>
                  <a:pt x="19050" y="219075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190500"/>
                </a:lnTo>
                <a:lnTo>
                  <a:pt x="66675" y="190500"/>
                </a:lnTo>
                <a:lnTo>
                  <a:pt x="76200" y="190500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23825" y="200025"/>
                </a:lnTo>
                <a:lnTo>
                  <a:pt x="133350" y="209550"/>
                </a:lnTo>
                <a:lnTo>
                  <a:pt x="142875" y="219075"/>
                </a:lnTo>
                <a:lnTo>
                  <a:pt x="152400" y="228600"/>
                </a:lnTo>
                <a:lnTo>
                  <a:pt x="161925" y="228600"/>
                </a:lnTo>
                <a:lnTo>
                  <a:pt x="161925" y="228600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1809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534025" y="1866900"/>
            <a:ext cx="95251" cy="276226"/>
          </a:xfrm>
          <a:custGeom>
            <a:avLst/>
            <a:gdLst/>
            <a:ahLst/>
            <a:cxnLst/>
            <a:rect l="0" t="0" r="0" b="0"/>
            <a:pathLst>
              <a:path w="95251" h="27622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57150"/>
                </a:lnTo>
                <a:lnTo>
                  <a:pt x="57150" y="57150"/>
                </a:lnTo>
                <a:lnTo>
                  <a:pt x="76200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95250"/>
                </a:lnTo>
                <a:lnTo>
                  <a:pt x="76200" y="114300"/>
                </a:lnTo>
                <a:lnTo>
                  <a:pt x="76200" y="142875"/>
                </a:lnTo>
                <a:lnTo>
                  <a:pt x="66675" y="161925"/>
                </a:lnTo>
                <a:lnTo>
                  <a:pt x="66675" y="190500"/>
                </a:lnTo>
                <a:lnTo>
                  <a:pt x="57150" y="209550"/>
                </a:lnTo>
                <a:lnTo>
                  <a:pt x="57150" y="228600"/>
                </a:lnTo>
                <a:lnTo>
                  <a:pt x="57150" y="238125"/>
                </a:lnTo>
                <a:lnTo>
                  <a:pt x="57150" y="257175"/>
                </a:lnTo>
                <a:lnTo>
                  <a:pt x="57150" y="266700"/>
                </a:lnTo>
                <a:lnTo>
                  <a:pt x="57150" y="266700"/>
                </a:lnTo>
                <a:lnTo>
                  <a:pt x="57150" y="276225"/>
                </a:lnTo>
                <a:lnTo>
                  <a:pt x="57150" y="276225"/>
                </a:lnTo>
                <a:lnTo>
                  <a:pt x="57150" y="276225"/>
                </a:lnTo>
                <a:lnTo>
                  <a:pt x="57150" y="276225"/>
                </a:lnTo>
                <a:lnTo>
                  <a:pt x="5715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524500" y="2028825"/>
            <a:ext cx="114301" cy="28576"/>
          </a:xfrm>
          <a:custGeom>
            <a:avLst/>
            <a:gdLst/>
            <a:ahLst/>
            <a:cxnLst/>
            <a:rect l="0" t="0" r="0" b="0"/>
            <a:pathLst>
              <a:path w="11430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734050" y="1838325"/>
            <a:ext cx="133351" cy="276226"/>
          </a:xfrm>
          <a:custGeom>
            <a:avLst/>
            <a:gdLst/>
            <a:ahLst/>
            <a:cxnLst/>
            <a:rect l="0" t="0" r="0" b="0"/>
            <a:pathLst>
              <a:path w="133351" h="276226">
                <a:moveTo>
                  <a:pt x="28575" y="19050"/>
                </a:move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104775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85725"/>
                </a:lnTo>
                <a:lnTo>
                  <a:pt x="95250" y="95250"/>
                </a:lnTo>
                <a:lnTo>
                  <a:pt x="85725" y="114300"/>
                </a:lnTo>
                <a:lnTo>
                  <a:pt x="76200" y="123825"/>
                </a:lnTo>
                <a:lnTo>
                  <a:pt x="66675" y="142875"/>
                </a:lnTo>
                <a:lnTo>
                  <a:pt x="57150" y="152400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61925"/>
                </a:lnTo>
                <a:lnTo>
                  <a:pt x="9525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23825"/>
                </a:lnTo>
                <a:lnTo>
                  <a:pt x="57150" y="133350"/>
                </a:lnTo>
                <a:lnTo>
                  <a:pt x="66675" y="133350"/>
                </a:lnTo>
                <a:lnTo>
                  <a:pt x="85725" y="142875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23825" y="171450"/>
                </a:lnTo>
                <a:lnTo>
                  <a:pt x="123825" y="180975"/>
                </a:lnTo>
                <a:lnTo>
                  <a:pt x="133350" y="200025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23825" y="247650"/>
                </a:lnTo>
                <a:lnTo>
                  <a:pt x="123825" y="257175"/>
                </a:lnTo>
                <a:lnTo>
                  <a:pt x="104775" y="266700"/>
                </a:lnTo>
                <a:lnTo>
                  <a:pt x="95250" y="266700"/>
                </a:lnTo>
                <a:lnTo>
                  <a:pt x="76200" y="276225"/>
                </a:lnTo>
                <a:lnTo>
                  <a:pt x="66675" y="276225"/>
                </a:lnTo>
                <a:lnTo>
                  <a:pt x="47625" y="276225"/>
                </a:lnTo>
                <a:lnTo>
                  <a:pt x="38100" y="266700"/>
                </a:lnTo>
                <a:lnTo>
                  <a:pt x="28575" y="257175"/>
                </a:lnTo>
                <a:lnTo>
                  <a:pt x="19050" y="257175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47650"/>
                </a:lnTo>
                <a:lnTo>
                  <a:pt x="19050" y="257175"/>
                </a:lnTo>
                <a:lnTo>
                  <a:pt x="190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4686300" y="2019300"/>
            <a:ext cx="190501" cy="57151"/>
          </a:xfrm>
          <a:custGeom>
            <a:avLst/>
            <a:gdLst/>
            <a:ahLst/>
            <a:cxnLst/>
            <a:rect l="0" t="0" r="0" b="0"/>
            <a:pathLst>
              <a:path w="190501" h="57151">
                <a:moveTo>
                  <a:pt x="0" y="57150"/>
                </a:moveTo>
                <a:lnTo>
                  <a:pt x="0" y="47625"/>
                </a:lnTo>
                <a:lnTo>
                  <a:pt x="0" y="47625"/>
                </a:ln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85725" y="38100"/>
                </a:lnTo>
                <a:lnTo>
                  <a:pt x="95250" y="47625"/>
                </a:lnTo>
                <a:lnTo>
                  <a:pt x="104775" y="47625"/>
                </a:lnTo>
                <a:lnTo>
                  <a:pt x="114300" y="57150"/>
                </a:lnTo>
                <a:lnTo>
                  <a:pt x="123825" y="57150"/>
                </a:lnTo>
                <a:lnTo>
                  <a:pt x="123825" y="57150"/>
                </a:lnTo>
                <a:lnTo>
                  <a:pt x="133350" y="57150"/>
                </a:lnTo>
                <a:lnTo>
                  <a:pt x="152400" y="57150"/>
                </a:lnTo>
                <a:lnTo>
                  <a:pt x="161925" y="57150"/>
                </a:lnTo>
                <a:lnTo>
                  <a:pt x="171450" y="47625"/>
                </a:lnTo>
                <a:lnTo>
                  <a:pt x="180975" y="47625"/>
                </a:lnTo>
                <a:lnTo>
                  <a:pt x="190500" y="38100"/>
                </a:lnTo>
                <a:lnTo>
                  <a:pt x="1905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743450" y="2124075"/>
            <a:ext cx="161926" cy="76201"/>
          </a:xfrm>
          <a:custGeom>
            <a:avLst/>
            <a:gdLst/>
            <a:ahLst/>
            <a:cxnLst/>
            <a:rect l="0" t="0" r="0" b="0"/>
            <a:pathLst>
              <a:path w="161926" h="76201">
                <a:moveTo>
                  <a:pt x="9525" y="28575"/>
                </a:move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76200" y="47625"/>
                </a:lnTo>
                <a:lnTo>
                  <a:pt x="76200" y="57150"/>
                </a:lnTo>
                <a:lnTo>
                  <a:pt x="85725" y="57150"/>
                </a:lnTo>
                <a:lnTo>
                  <a:pt x="95250" y="66675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42875" y="57150"/>
                </a:lnTo>
                <a:lnTo>
                  <a:pt x="152400" y="47625"/>
                </a:lnTo>
                <a:lnTo>
                  <a:pt x="161925" y="38100"/>
                </a:lnTo>
                <a:lnTo>
                  <a:pt x="161925" y="28575"/>
                </a:lnTo>
                <a:lnTo>
                  <a:pt x="1619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5000625" y="3124200"/>
            <a:ext cx="4200526" cy="114301"/>
          </a:xfrm>
          <a:custGeom>
            <a:avLst/>
            <a:gdLst/>
            <a:ahLst/>
            <a:cxnLst/>
            <a:rect l="0" t="0" r="0" b="0"/>
            <a:pathLst>
              <a:path w="4200526" h="114301">
                <a:moveTo>
                  <a:pt x="0" y="38100"/>
                </a:move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38100" y="47625"/>
                </a:lnTo>
                <a:lnTo>
                  <a:pt x="47625" y="57150"/>
                </a:lnTo>
                <a:lnTo>
                  <a:pt x="66675" y="57150"/>
                </a:lnTo>
                <a:lnTo>
                  <a:pt x="76200" y="57150"/>
                </a:lnTo>
                <a:lnTo>
                  <a:pt x="95250" y="57150"/>
                </a:lnTo>
                <a:lnTo>
                  <a:pt x="104775" y="57150"/>
                </a:lnTo>
                <a:lnTo>
                  <a:pt x="123825" y="57150"/>
                </a:lnTo>
                <a:lnTo>
                  <a:pt x="142875" y="57150"/>
                </a:lnTo>
                <a:lnTo>
                  <a:pt x="161925" y="57150"/>
                </a:lnTo>
                <a:lnTo>
                  <a:pt x="180975" y="57150"/>
                </a:lnTo>
                <a:lnTo>
                  <a:pt x="200025" y="57150"/>
                </a:lnTo>
                <a:lnTo>
                  <a:pt x="219075" y="57150"/>
                </a:lnTo>
                <a:lnTo>
                  <a:pt x="238125" y="57150"/>
                </a:lnTo>
                <a:lnTo>
                  <a:pt x="266700" y="57150"/>
                </a:lnTo>
                <a:lnTo>
                  <a:pt x="285750" y="57150"/>
                </a:lnTo>
                <a:lnTo>
                  <a:pt x="314325" y="57150"/>
                </a:lnTo>
                <a:lnTo>
                  <a:pt x="333375" y="57150"/>
                </a:lnTo>
                <a:lnTo>
                  <a:pt x="361950" y="57150"/>
                </a:lnTo>
                <a:lnTo>
                  <a:pt x="390525" y="57150"/>
                </a:lnTo>
                <a:lnTo>
                  <a:pt x="419100" y="57150"/>
                </a:lnTo>
                <a:lnTo>
                  <a:pt x="447675" y="57150"/>
                </a:lnTo>
                <a:lnTo>
                  <a:pt x="476250" y="57150"/>
                </a:lnTo>
                <a:lnTo>
                  <a:pt x="495300" y="57150"/>
                </a:lnTo>
                <a:lnTo>
                  <a:pt x="523875" y="57150"/>
                </a:lnTo>
                <a:lnTo>
                  <a:pt x="552450" y="57150"/>
                </a:lnTo>
                <a:lnTo>
                  <a:pt x="590550" y="57150"/>
                </a:lnTo>
                <a:lnTo>
                  <a:pt x="619125" y="57150"/>
                </a:lnTo>
                <a:lnTo>
                  <a:pt x="647700" y="57150"/>
                </a:lnTo>
                <a:lnTo>
                  <a:pt x="676275" y="57150"/>
                </a:lnTo>
                <a:lnTo>
                  <a:pt x="704850" y="57150"/>
                </a:lnTo>
                <a:lnTo>
                  <a:pt x="742950" y="57150"/>
                </a:lnTo>
                <a:lnTo>
                  <a:pt x="771525" y="57150"/>
                </a:lnTo>
                <a:lnTo>
                  <a:pt x="800100" y="57150"/>
                </a:lnTo>
                <a:lnTo>
                  <a:pt x="838200" y="57150"/>
                </a:lnTo>
                <a:lnTo>
                  <a:pt x="866775" y="57150"/>
                </a:lnTo>
                <a:lnTo>
                  <a:pt x="904875" y="57150"/>
                </a:lnTo>
                <a:lnTo>
                  <a:pt x="933450" y="57150"/>
                </a:lnTo>
                <a:lnTo>
                  <a:pt x="971550" y="57150"/>
                </a:lnTo>
                <a:lnTo>
                  <a:pt x="1000125" y="57150"/>
                </a:lnTo>
                <a:lnTo>
                  <a:pt x="1038225" y="57150"/>
                </a:lnTo>
                <a:lnTo>
                  <a:pt x="1076325" y="57150"/>
                </a:lnTo>
                <a:lnTo>
                  <a:pt x="1114425" y="57150"/>
                </a:lnTo>
                <a:lnTo>
                  <a:pt x="1152525" y="57150"/>
                </a:lnTo>
                <a:lnTo>
                  <a:pt x="1190625" y="57150"/>
                </a:lnTo>
                <a:lnTo>
                  <a:pt x="1228725" y="47625"/>
                </a:lnTo>
                <a:lnTo>
                  <a:pt x="1266825" y="47625"/>
                </a:lnTo>
                <a:lnTo>
                  <a:pt x="1304925" y="47625"/>
                </a:lnTo>
                <a:lnTo>
                  <a:pt x="1343025" y="47625"/>
                </a:lnTo>
                <a:lnTo>
                  <a:pt x="1381125" y="47625"/>
                </a:lnTo>
                <a:lnTo>
                  <a:pt x="1428750" y="47625"/>
                </a:lnTo>
                <a:lnTo>
                  <a:pt x="1466850" y="47625"/>
                </a:lnTo>
                <a:lnTo>
                  <a:pt x="1504950" y="47625"/>
                </a:lnTo>
                <a:lnTo>
                  <a:pt x="1552575" y="47625"/>
                </a:lnTo>
                <a:lnTo>
                  <a:pt x="1590675" y="47625"/>
                </a:lnTo>
                <a:lnTo>
                  <a:pt x="1638300" y="47625"/>
                </a:lnTo>
                <a:lnTo>
                  <a:pt x="1676400" y="47625"/>
                </a:lnTo>
                <a:lnTo>
                  <a:pt x="1714500" y="38100"/>
                </a:lnTo>
                <a:lnTo>
                  <a:pt x="1762125" y="38100"/>
                </a:lnTo>
                <a:lnTo>
                  <a:pt x="1800225" y="47625"/>
                </a:lnTo>
                <a:lnTo>
                  <a:pt x="1847850" y="47625"/>
                </a:lnTo>
                <a:lnTo>
                  <a:pt x="1885950" y="47625"/>
                </a:lnTo>
                <a:lnTo>
                  <a:pt x="1933575" y="47625"/>
                </a:lnTo>
                <a:lnTo>
                  <a:pt x="1971675" y="47625"/>
                </a:lnTo>
                <a:lnTo>
                  <a:pt x="2019300" y="47625"/>
                </a:lnTo>
                <a:lnTo>
                  <a:pt x="2057400" y="47625"/>
                </a:lnTo>
                <a:lnTo>
                  <a:pt x="2105025" y="47625"/>
                </a:lnTo>
                <a:lnTo>
                  <a:pt x="2143125" y="47625"/>
                </a:lnTo>
                <a:lnTo>
                  <a:pt x="2190750" y="47625"/>
                </a:lnTo>
                <a:lnTo>
                  <a:pt x="2228850" y="47625"/>
                </a:lnTo>
                <a:lnTo>
                  <a:pt x="2266950" y="57150"/>
                </a:lnTo>
                <a:lnTo>
                  <a:pt x="2314575" y="57150"/>
                </a:lnTo>
                <a:lnTo>
                  <a:pt x="2352675" y="57150"/>
                </a:lnTo>
                <a:lnTo>
                  <a:pt x="2390775" y="57150"/>
                </a:lnTo>
                <a:lnTo>
                  <a:pt x="2428875" y="57150"/>
                </a:lnTo>
                <a:lnTo>
                  <a:pt x="2476500" y="57150"/>
                </a:lnTo>
                <a:lnTo>
                  <a:pt x="2524125" y="57150"/>
                </a:lnTo>
                <a:lnTo>
                  <a:pt x="2562225" y="57150"/>
                </a:lnTo>
                <a:lnTo>
                  <a:pt x="2609850" y="57150"/>
                </a:lnTo>
                <a:lnTo>
                  <a:pt x="2647950" y="57150"/>
                </a:lnTo>
                <a:lnTo>
                  <a:pt x="2686050" y="57150"/>
                </a:lnTo>
                <a:lnTo>
                  <a:pt x="2733675" y="57150"/>
                </a:lnTo>
                <a:lnTo>
                  <a:pt x="2771775" y="57150"/>
                </a:lnTo>
                <a:lnTo>
                  <a:pt x="2809875" y="57150"/>
                </a:lnTo>
                <a:lnTo>
                  <a:pt x="2857500" y="57150"/>
                </a:lnTo>
                <a:lnTo>
                  <a:pt x="2895600" y="57150"/>
                </a:lnTo>
                <a:lnTo>
                  <a:pt x="2943225" y="57150"/>
                </a:lnTo>
                <a:lnTo>
                  <a:pt x="2981325" y="57150"/>
                </a:lnTo>
                <a:lnTo>
                  <a:pt x="3019425" y="57150"/>
                </a:lnTo>
                <a:lnTo>
                  <a:pt x="3057525" y="57150"/>
                </a:lnTo>
                <a:lnTo>
                  <a:pt x="3095625" y="57150"/>
                </a:lnTo>
                <a:lnTo>
                  <a:pt x="3143250" y="66675"/>
                </a:lnTo>
                <a:lnTo>
                  <a:pt x="3181350" y="66675"/>
                </a:lnTo>
                <a:lnTo>
                  <a:pt x="3209925" y="66675"/>
                </a:lnTo>
                <a:lnTo>
                  <a:pt x="3248025" y="66675"/>
                </a:lnTo>
                <a:lnTo>
                  <a:pt x="3286125" y="66675"/>
                </a:lnTo>
                <a:lnTo>
                  <a:pt x="3324225" y="66675"/>
                </a:lnTo>
                <a:lnTo>
                  <a:pt x="3362325" y="66675"/>
                </a:lnTo>
                <a:lnTo>
                  <a:pt x="3400425" y="66675"/>
                </a:lnTo>
                <a:lnTo>
                  <a:pt x="3438525" y="66675"/>
                </a:lnTo>
                <a:lnTo>
                  <a:pt x="3467100" y="66675"/>
                </a:lnTo>
                <a:lnTo>
                  <a:pt x="3505200" y="66675"/>
                </a:lnTo>
                <a:lnTo>
                  <a:pt x="3543300" y="66675"/>
                </a:lnTo>
                <a:lnTo>
                  <a:pt x="3571875" y="66675"/>
                </a:lnTo>
                <a:lnTo>
                  <a:pt x="3609975" y="66675"/>
                </a:lnTo>
                <a:lnTo>
                  <a:pt x="3638550" y="76200"/>
                </a:lnTo>
                <a:lnTo>
                  <a:pt x="3667125" y="76200"/>
                </a:lnTo>
                <a:lnTo>
                  <a:pt x="3705225" y="76200"/>
                </a:lnTo>
                <a:lnTo>
                  <a:pt x="3733800" y="76200"/>
                </a:lnTo>
                <a:lnTo>
                  <a:pt x="3762375" y="76200"/>
                </a:lnTo>
                <a:lnTo>
                  <a:pt x="3800475" y="76200"/>
                </a:lnTo>
                <a:lnTo>
                  <a:pt x="3829050" y="76200"/>
                </a:lnTo>
                <a:lnTo>
                  <a:pt x="3857625" y="76200"/>
                </a:lnTo>
                <a:lnTo>
                  <a:pt x="3886200" y="76200"/>
                </a:lnTo>
                <a:lnTo>
                  <a:pt x="3914775" y="76200"/>
                </a:lnTo>
                <a:lnTo>
                  <a:pt x="3943350" y="76200"/>
                </a:lnTo>
                <a:lnTo>
                  <a:pt x="3971925" y="76200"/>
                </a:lnTo>
                <a:lnTo>
                  <a:pt x="4000500" y="76200"/>
                </a:lnTo>
                <a:lnTo>
                  <a:pt x="4019550" y="76200"/>
                </a:lnTo>
                <a:lnTo>
                  <a:pt x="4048125" y="76200"/>
                </a:lnTo>
                <a:lnTo>
                  <a:pt x="4076700" y="76200"/>
                </a:lnTo>
                <a:lnTo>
                  <a:pt x="4095750" y="76200"/>
                </a:lnTo>
                <a:lnTo>
                  <a:pt x="4114800" y="76200"/>
                </a:lnTo>
                <a:lnTo>
                  <a:pt x="4133850" y="76200"/>
                </a:lnTo>
                <a:lnTo>
                  <a:pt x="4143375" y="76200"/>
                </a:lnTo>
                <a:lnTo>
                  <a:pt x="4162425" y="76200"/>
                </a:lnTo>
                <a:lnTo>
                  <a:pt x="4171950" y="76200"/>
                </a:lnTo>
                <a:lnTo>
                  <a:pt x="4181475" y="76200"/>
                </a:lnTo>
                <a:lnTo>
                  <a:pt x="4181475" y="76200"/>
                </a:lnTo>
                <a:lnTo>
                  <a:pt x="4181475" y="76200"/>
                </a:lnTo>
                <a:lnTo>
                  <a:pt x="4181475" y="76200"/>
                </a:lnTo>
                <a:lnTo>
                  <a:pt x="4181475" y="66675"/>
                </a:lnTo>
                <a:lnTo>
                  <a:pt x="4181475" y="66675"/>
                </a:lnTo>
                <a:lnTo>
                  <a:pt x="4171950" y="66675"/>
                </a:lnTo>
                <a:lnTo>
                  <a:pt x="4162425" y="66675"/>
                </a:lnTo>
                <a:lnTo>
                  <a:pt x="4152900" y="66675"/>
                </a:lnTo>
                <a:lnTo>
                  <a:pt x="4143375" y="66675"/>
                </a:lnTo>
                <a:lnTo>
                  <a:pt x="4124325" y="57150"/>
                </a:lnTo>
                <a:lnTo>
                  <a:pt x="4105275" y="57150"/>
                </a:lnTo>
                <a:lnTo>
                  <a:pt x="4086225" y="47625"/>
                </a:lnTo>
                <a:lnTo>
                  <a:pt x="4076700" y="47625"/>
                </a:lnTo>
                <a:lnTo>
                  <a:pt x="4057650" y="38100"/>
                </a:lnTo>
                <a:lnTo>
                  <a:pt x="4038600" y="38100"/>
                </a:lnTo>
                <a:lnTo>
                  <a:pt x="4019550" y="28575"/>
                </a:lnTo>
                <a:lnTo>
                  <a:pt x="4000500" y="28575"/>
                </a:lnTo>
                <a:lnTo>
                  <a:pt x="3990975" y="19050"/>
                </a:lnTo>
                <a:lnTo>
                  <a:pt x="3971925" y="19050"/>
                </a:lnTo>
                <a:lnTo>
                  <a:pt x="3962400" y="9525"/>
                </a:lnTo>
                <a:lnTo>
                  <a:pt x="3952875" y="9525"/>
                </a:lnTo>
                <a:lnTo>
                  <a:pt x="3943350" y="0"/>
                </a:lnTo>
                <a:lnTo>
                  <a:pt x="3933825" y="0"/>
                </a:lnTo>
                <a:lnTo>
                  <a:pt x="3933825" y="0"/>
                </a:lnTo>
                <a:lnTo>
                  <a:pt x="3933825" y="0"/>
                </a:lnTo>
                <a:lnTo>
                  <a:pt x="3933825" y="0"/>
                </a:lnTo>
                <a:lnTo>
                  <a:pt x="3933825" y="0"/>
                </a:lnTo>
                <a:lnTo>
                  <a:pt x="3943350" y="9525"/>
                </a:lnTo>
                <a:lnTo>
                  <a:pt x="3952875" y="9525"/>
                </a:lnTo>
                <a:lnTo>
                  <a:pt x="3962400" y="9525"/>
                </a:lnTo>
                <a:lnTo>
                  <a:pt x="3981450" y="19050"/>
                </a:lnTo>
                <a:lnTo>
                  <a:pt x="4000500" y="19050"/>
                </a:lnTo>
                <a:lnTo>
                  <a:pt x="4019550" y="19050"/>
                </a:lnTo>
                <a:lnTo>
                  <a:pt x="4048125" y="19050"/>
                </a:lnTo>
                <a:lnTo>
                  <a:pt x="4067175" y="19050"/>
                </a:lnTo>
                <a:lnTo>
                  <a:pt x="4095750" y="19050"/>
                </a:lnTo>
                <a:lnTo>
                  <a:pt x="4124325" y="19050"/>
                </a:lnTo>
                <a:lnTo>
                  <a:pt x="4143375" y="28575"/>
                </a:lnTo>
                <a:lnTo>
                  <a:pt x="4162425" y="28575"/>
                </a:lnTo>
                <a:lnTo>
                  <a:pt x="4181475" y="28575"/>
                </a:lnTo>
                <a:lnTo>
                  <a:pt x="4191000" y="28575"/>
                </a:lnTo>
                <a:lnTo>
                  <a:pt x="4200525" y="28575"/>
                </a:lnTo>
                <a:lnTo>
                  <a:pt x="4200525" y="28575"/>
                </a:lnTo>
                <a:lnTo>
                  <a:pt x="4200525" y="28575"/>
                </a:lnTo>
                <a:lnTo>
                  <a:pt x="4200525" y="28575"/>
                </a:lnTo>
                <a:lnTo>
                  <a:pt x="4200525" y="28575"/>
                </a:lnTo>
                <a:lnTo>
                  <a:pt x="4200525" y="28575"/>
                </a:lnTo>
                <a:lnTo>
                  <a:pt x="4191000" y="28575"/>
                </a:lnTo>
                <a:lnTo>
                  <a:pt x="4181475" y="28575"/>
                </a:lnTo>
                <a:lnTo>
                  <a:pt x="4162425" y="47625"/>
                </a:lnTo>
                <a:lnTo>
                  <a:pt x="4143375" y="57150"/>
                </a:lnTo>
                <a:lnTo>
                  <a:pt x="4124325" y="66675"/>
                </a:lnTo>
                <a:lnTo>
                  <a:pt x="4105275" y="76200"/>
                </a:lnTo>
                <a:lnTo>
                  <a:pt x="4095750" y="95250"/>
                </a:lnTo>
                <a:lnTo>
                  <a:pt x="4076700" y="104775"/>
                </a:lnTo>
                <a:lnTo>
                  <a:pt x="4067175" y="114300"/>
                </a:lnTo>
                <a:lnTo>
                  <a:pt x="40671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9363075" y="3105150"/>
            <a:ext cx="85726" cy="400051"/>
          </a:xfrm>
          <a:custGeom>
            <a:avLst/>
            <a:gdLst/>
            <a:ahLst/>
            <a:cxnLst/>
            <a:rect l="0" t="0" r="0" b="0"/>
            <a:pathLst>
              <a:path w="85726" h="400051">
                <a:moveTo>
                  <a:pt x="85725" y="0"/>
                </a:move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57150" y="104775"/>
                </a:lnTo>
                <a:lnTo>
                  <a:pt x="57150" y="133350"/>
                </a:lnTo>
                <a:lnTo>
                  <a:pt x="47625" y="161925"/>
                </a:lnTo>
                <a:lnTo>
                  <a:pt x="47625" y="190500"/>
                </a:lnTo>
                <a:lnTo>
                  <a:pt x="38100" y="219075"/>
                </a:lnTo>
                <a:lnTo>
                  <a:pt x="38100" y="247650"/>
                </a:lnTo>
                <a:lnTo>
                  <a:pt x="38100" y="276225"/>
                </a:lnTo>
                <a:lnTo>
                  <a:pt x="28575" y="295275"/>
                </a:lnTo>
                <a:lnTo>
                  <a:pt x="19050" y="323850"/>
                </a:lnTo>
                <a:lnTo>
                  <a:pt x="19050" y="342900"/>
                </a:lnTo>
                <a:lnTo>
                  <a:pt x="19050" y="361950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  <a:lnTo>
                  <a:pt x="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9363075" y="3152775"/>
            <a:ext cx="304801" cy="266701"/>
          </a:xfrm>
          <a:custGeom>
            <a:avLst/>
            <a:gdLst/>
            <a:ahLst/>
            <a:cxnLst/>
            <a:rect l="0" t="0" r="0" b="0"/>
            <a:pathLst>
              <a:path w="304801" h="266701">
                <a:moveTo>
                  <a:pt x="209550" y="0"/>
                </a:move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9550" y="9525"/>
                </a:lnTo>
                <a:lnTo>
                  <a:pt x="200025" y="28575"/>
                </a:lnTo>
                <a:lnTo>
                  <a:pt x="190500" y="38100"/>
                </a:lnTo>
                <a:lnTo>
                  <a:pt x="180975" y="57150"/>
                </a:lnTo>
                <a:lnTo>
                  <a:pt x="161925" y="76200"/>
                </a:lnTo>
                <a:lnTo>
                  <a:pt x="152400" y="95250"/>
                </a:lnTo>
                <a:lnTo>
                  <a:pt x="123825" y="104775"/>
                </a:lnTo>
                <a:lnTo>
                  <a:pt x="104775" y="123825"/>
                </a:lnTo>
                <a:lnTo>
                  <a:pt x="85725" y="133350"/>
                </a:lnTo>
                <a:lnTo>
                  <a:pt x="57150" y="142875"/>
                </a:lnTo>
                <a:lnTo>
                  <a:pt x="38100" y="152400"/>
                </a:lnTo>
                <a:lnTo>
                  <a:pt x="28575" y="152400"/>
                </a:lnTo>
                <a:lnTo>
                  <a:pt x="9525" y="152400"/>
                </a:lnTo>
                <a:lnTo>
                  <a:pt x="0" y="152400"/>
                </a:lnTo>
                <a:lnTo>
                  <a:pt x="0" y="142875"/>
                </a:lnTo>
                <a:lnTo>
                  <a:pt x="0" y="142875"/>
                </a:lnTo>
                <a:lnTo>
                  <a:pt x="0" y="133350"/>
                </a:lnTo>
                <a:lnTo>
                  <a:pt x="0" y="123825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104775"/>
                </a:lnTo>
                <a:lnTo>
                  <a:pt x="47625" y="104775"/>
                </a:lnTo>
                <a:lnTo>
                  <a:pt x="66675" y="104775"/>
                </a:lnTo>
                <a:lnTo>
                  <a:pt x="76200" y="104775"/>
                </a:lnTo>
                <a:lnTo>
                  <a:pt x="95250" y="114300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42875" y="171450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52400" y="219075"/>
                </a:lnTo>
                <a:lnTo>
                  <a:pt x="161925" y="238125"/>
                </a:lnTo>
                <a:lnTo>
                  <a:pt x="161925" y="247650"/>
                </a:lnTo>
                <a:lnTo>
                  <a:pt x="161925" y="247650"/>
                </a:lnTo>
                <a:lnTo>
                  <a:pt x="171450" y="257175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209550" y="257175"/>
                </a:lnTo>
                <a:lnTo>
                  <a:pt x="228600" y="257175"/>
                </a:lnTo>
                <a:lnTo>
                  <a:pt x="247650" y="247650"/>
                </a:lnTo>
                <a:lnTo>
                  <a:pt x="266700" y="238125"/>
                </a:lnTo>
                <a:lnTo>
                  <a:pt x="285750" y="228600"/>
                </a:lnTo>
                <a:lnTo>
                  <a:pt x="304800" y="219075"/>
                </a:lnTo>
                <a:lnTo>
                  <a:pt x="304800" y="219075"/>
                </a:lnTo>
                <a:lnTo>
                  <a:pt x="30480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505450" y="2524125"/>
            <a:ext cx="19051" cy="133351"/>
          </a:xfrm>
          <a:custGeom>
            <a:avLst/>
            <a:gdLst/>
            <a:ahLst/>
            <a:cxnLst/>
            <a:rect l="0" t="0" r="0" b="0"/>
            <a:pathLst>
              <a:path w="19051" h="13335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5505450" y="2724150"/>
            <a:ext cx="19051" cy="104776"/>
          </a:xfrm>
          <a:custGeom>
            <a:avLst/>
            <a:gdLst/>
            <a:ahLst/>
            <a:cxnLst/>
            <a:rect l="0" t="0" r="0" b="0"/>
            <a:pathLst>
              <a:path w="19051" h="104776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5514975" y="290512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5524500" y="3048000"/>
            <a:ext cx="9526" cy="66676"/>
          </a:xfrm>
          <a:custGeom>
            <a:avLst/>
            <a:gdLst/>
            <a:ahLst/>
            <a:cxnLst/>
            <a:rect l="0" t="0" r="0" b="0"/>
            <a:pathLst>
              <a:path w="9526" h="6667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5391150" y="3276600"/>
            <a:ext cx="200026" cy="352426"/>
          </a:xfrm>
          <a:custGeom>
            <a:avLst/>
            <a:gdLst/>
            <a:ahLst/>
            <a:cxnLst/>
            <a:rect l="0" t="0" r="0" b="0"/>
            <a:pathLst>
              <a:path w="200026" h="352426">
                <a:moveTo>
                  <a:pt x="38100" y="47625"/>
                </a:move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9525" y="276225"/>
                </a:lnTo>
                <a:lnTo>
                  <a:pt x="9525" y="295275"/>
                </a:lnTo>
                <a:lnTo>
                  <a:pt x="19050" y="304800"/>
                </a:lnTo>
                <a:lnTo>
                  <a:pt x="19050" y="314325"/>
                </a:lnTo>
                <a:lnTo>
                  <a:pt x="28575" y="333375"/>
                </a:lnTo>
                <a:lnTo>
                  <a:pt x="38100" y="333375"/>
                </a:lnTo>
                <a:lnTo>
                  <a:pt x="47625" y="342900"/>
                </a:lnTo>
                <a:lnTo>
                  <a:pt x="57150" y="352425"/>
                </a:lnTo>
                <a:lnTo>
                  <a:pt x="66675" y="352425"/>
                </a:lnTo>
                <a:lnTo>
                  <a:pt x="85725" y="352425"/>
                </a:lnTo>
                <a:lnTo>
                  <a:pt x="95250" y="342900"/>
                </a:lnTo>
                <a:lnTo>
                  <a:pt x="104775" y="333375"/>
                </a:lnTo>
                <a:lnTo>
                  <a:pt x="123825" y="333375"/>
                </a:lnTo>
                <a:lnTo>
                  <a:pt x="133350" y="314325"/>
                </a:lnTo>
                <a:lnTo>
                  <a:pt x="142875" y="304800"/>
                </a:lnTo>
                <a:lnTo>
                  <a:pt x="152400" y="285750"/>
                </a:lnTo>
                <a:lnTo>
                  <a:pt x="161925" y="266700"/>
                </a:lnTo>
                <a:lnTo>
                  <a:pt x="171450" y="257175"/>
                </a:lnTo>
                <a:lnTo>
                  <a:pt x="180975" y="238125"/>
                </a:lnTo>
                <a:lnTo>
                  <a:pt x="190500" y="219075"/>
                </a:lnTo>
                <a:lnTo>
                  <a:pt x="190500" y="200025"/>
                </a:lnTo>
                <a:lnTo>
                  <a:pt x="200025" y="180975"/>
                </a:lnTo>
                <a:lnTo>
                  <a:pt x="200025" y="161925"/>
                </a:lnTo>
                <a:lnTo>
                  <a:pt x="200025" y="142875"/>
                </a:lnTo>
                <a:lnTo>
                  <a:pt x="200025" y="114300"/>
                </a:lnTo>
                <a:lnTo>
                  <a:pt x="200025" y="95250"/>
                </a:lnTo>
                <a:lnTo>
                  <a:pt x="200025" y="76200"/>
                </a:lnTo>
                <a:lnTo>
                  <a:pt x="190500" y="66675"/>
                </a:lnTo>
                <a:lnTo>
                  <a:pt x="190500" y="47625"/>
                </a:lnTo>
                <a:lnTo>
                  <a:pt x="180975" y="38100"/>
                </a:lnTo>
                <a:lnTo>
                  <a:pt x="171450" y="19050"/>
                </a:lnTo>
                <a:lnTo>
                  <a:pt x="16192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95250" y="0"/>
                </a:lnTo>
                <a:lnTo>
                  <a:pt x="85725" y="9525"/>
                </a:lnTo>
                <a:lnTo>
                  <a:pt x="57150" y="28575"/>
                </a:lnTo>
                <a:lnTo>
                  <a:pt x="38100" y="57150"/>
                </a:lnTo>
                <a:lnTo>
                  <a:pt x="28575" y="76200"/>
                </a:lnTo>
                <a:lnTo>
                  <a:pt x="19050" y="85725"/>
                </a:lnTo>
                <a:lnTo>
                  <a:pt x="190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6858000" y="2466975"/>
            <a:ext cx="9526" cy="161926"/>
          </a:xfrm>
          <a:custGeom>
            <a:avLst/>
            <a:gdLst/>
            <a:ahLst/>
            <a:cxnLst/>
            <a:rect l="0" t="0" r="0" b="0"/>
            <a:pathLst>
              <a:path w="9526" h="161926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95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6877050" y="2724150"/>
            <a:ext cx="19051" cy="114301"/>
          </a:xfrm>
          <a:custGeom>
            <a:avLst/>
            <a:gdLst/>
            <a:ahLst/>
            <a:cxnLst/>
            <a:rect l="0" t="0" r="0" b="0"/>
            <a:pathLst>
              <a:path w="19051" h="114301">
                <a:moveTo>
                  <a:pt x="19050" y="0"/>
                </a:moveTo>
                <a:lnTo>
                  <a:pt x="19050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6896100" y="2905125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6915150" y="3057525"/>
            <a:ext cx="9526" cy="123826"/>
          </a:xfrm>
          <a:custGeom>
            <a:avLst/>
            <a:gdLst/>
            <a:ahLst/>
            <a:cxnLst/>
            <a:rect l="0" t="0" r="0" b="0"/>
            <a:pathLst>
              <a:path w="9526" h="1238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7000875" y="2495550"/>
            <a:ext cx="1" cy="133351"/>
          </a:xfrm>
          <a:custGeom>
            <a:avLst/>
            <a:gdLst/>
            <a:ahLst/>
            <a:cxnLst/>
            <a:rect l="0" t="0" r="0" b="0"/>
            <a:pathLst>
              <a:path w="1" h="13335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7019925" y="2714625"/>
            <a:ext cx="1" cy="85726"/>
          </a:xfrm>
          <a:custGeom>
            <a:avLst/>
            <a:gdLst/>
            <a:ahLst/>
            <a:cxnLst/>
            <a:rect l="0" t="0" r="0" b="0"/>
            <a:pathLst>
              <a:path w="1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029450" y="2886075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038975" y="3048000"/>
            <a:ext cx="9526" cy="76201"/>
          </a:xfrm>
          <a:custGeom>
            <a:avLst/>
            <a:gdLst/>
            <a:ahLst/>
            <a:cxnLst/>
            <a:rect l="0" t="0" r="0" b="0"/>
            <a:pathLst>
              <a:path w="9526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10048875" y="1981200"/>
            <a:ext cx="200026" cy="419101"/>
          </a:xfrm>
          <a:custGeom>
            <a:avLst/>
            <a:gdLst/>
            <a:ahLst/>
            <a:cxnLst/>
            <a:rect l="0" t="0" r="0" b="0"/>
            <a:pathLst>
              <a:path w="200026" h="419101">
                <a:moveTo>
                  <a:pt x="0" y="171450"/>
                </a:moveTo>
                <a:lnTo>
                  <a:pt x="0" y="171450"/>
                </a:lnTo>
                <a:lnTo>
                  <a:pt x="0" y="171450"/>
                </a:lnTo>
                <a:lnTo>
                  <a:pt x="9525" y="161925"/>
                </a:lnTo>
                <a:lnTo>
                  <a:pt x="19050" y="152400"/>
                </a:lnTo>
                <a:lnTo>
                  <a:pt x="38100" y="133350"/>
                </a:lnTo>
                <a:lnTo>
                  <a:pt x="66675" y="114300"/>
                </a:lnTo>
                <a:lnTo>
                  <a:pt x="95250" y="95250"/>
                </a:lnTo>
                <a:lnTo>
                  <a:pt x="114300" y="85725"/>
                </a:lnTo>
                <a:lnTo>
                  <a:pt x="142875" y="66675"/>
                </a:lnTo>
                <a:lnTo>
                  <a:pt x="171450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200025" y="9525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90500" y="19050"/>
                </a:lnTo>
                <a:lnTo>
                  <a:pt x="171450" y="28575"/>
                </a:lnTo>
                <a:lnTo>
                  <a:pt x="161925" y="47625"/>
                </a:lnTo>
                <a:lnTo>
                  <a:pt x="152400" y="66675"/>
                </a:lnTo>
                <a:lnTo>
                  <a:pt x="142875" y="95250"/>
                </a:lnTo>
                <a:lnTo>
                  <a:pt x="133350" y="123825"/>
                </a:lnTo>
                <a:lnTo>
                  <a:pt x="123825" y="161925"/>
                </a:lnTo>
                <a:lnTo>
                  <a:pt x="114300" y="190500"/>
                </a:lnTo>
                <a:lnTo>
                  <a:pt x="114300" y="219075"/>
                </a:lnTo>
                <a:lnTo>
                  <a:pt x="114300" y="257175"/>
                </a:lnTo>
                <a:lnTo>
                  <a:pt x="104775" y="285750"/>
                </a:lnTo>
                <a:lnTo>
                  <a:pt x="104775" y="314325"/>
                </a:lnTo>
                <a:lnTo>
                  <a:pt x="104775" y="342900"/>
                </a:lnTo>
                <a:lnTo>
                  <a:pt x="104775" y="371475"/>
                </a:lnTo>
                <a:lnTo>
                  <a:pt x="104775" y="390525"/>
                </a:lnTo>
                <a:lnTo>
                  <a:pt x="104775" y="400050"/>
                </a:lnTo>
                <a:lnTo>
                  <a:pt x="104775" y="409575"/>
                </a:lnTo>
                <a:lnTo>
                  <a:pt x="95250" y="419100"/>
                </a:lnTo>
                <a:lnTo>
                  <a:pt x="95250" y="419100"/>
                </a:lnTo>
                <a:lnTo>
                  <a:pt x="9525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0344150" y="1952625"/>
            <a:ext cx="114301" cy="85726"/>
          </a:xfrm>
          <a:custGeom>
            <a:avLst/>
            <a:gdLst/>
            <a:ahLst/>
            <a:cxnLst/>
            <a:rect l="0" t="0" r="0" b="0"/>
            <a:pathLst>
              <a:path w="114301" h="8572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85725"/>
                </a:lnTo>
                <a:lnTo>
                  <a:pt x="47625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9525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66675" y="952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381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0467975" y="1981200"/>
            <a:ext cx="219076" cy="342901"/>
          </a:xfrm>
          <a:custGeom>
            <a:avLst/>
            <a:gdLst/>
            <a:ahLst/>
            <a:cxnLst/>
            <a:rect l="0" t="0" r="0" b="0"/>
            <a:pathLst>
              <a:path w="219076" h="342901">
                <a:moveTo>
                  <a:pt x="200025" y="0"/>
                </a:moveTo>
                <a:lnTo>
                  <a:pt x="200025" y="9525"/>
                </a:lnTo>
                <a:lnTo>
                  <a:pt x="200025" y="9525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0025" y="38100"/>
                </a:lnTo>
                <a:lnTo>
                  <a:pt x="209550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19075" y="38100"/>
                </a:lnTo>
                <a:lnTo>
                  <a:pt x="219075" y="38100"/>
                </a:lnTo>
                <a:lnTo>
                  <a:pt x="219075" y="28575"/>
                </a:lnTo>
                <a:lnTo>
                  <a:pt x="219075" y="19050"/>
                </a:lnTo>
                <a:lnTo>
                  <a:pt x="209550" y="19050"/>
                </a:lnTo>
                <a:lnTo>
                  <a:pt x="209550" y="9525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61925" y="28575"/>
                </a:lnTo>
                <a:lnTo>
                  <a:pt x="142875" y="47625"/>
                </a:lnTo>
                <a:lnTo>
                  <a:pt x="123825" y="66675"/>
                </a:lnTo>
                <a:lnTo>
                  <a:pt x="104775" y="95250"/>
                </a:lnTo>
                <a:lnTo>
                  <a:pt x="76200" y="133350"/>
                </a:lnTo>
                <a:lnTo>
                  <a:pt x="47625" y="171450"/>
                </a:lnTo>
                <a:lnTo>
                  <a:pt x="28575" y="209550"/>
                </a:lnTo>
                <a:lnTo>
                  <a:pt x="9525" y="238125"/>
                </a:lnTo>
                <a:lnTo>
                  <a:pt x="9525" y="266700"/>
                </a:lnTo>
                <a:lnTo>
                  <a:pt x="0" y="285750"/>
                </a:lnTo>
                <a:lnTo>
                  <a:pt x="9525" y="304800"/>
                </a:lnTo>
                <a:lnTo>
                  <a:pt x="9525" y="323850"/>
                </a:lnTo>
                <a:lnTo>
                  <a:pt x="28575" y="333375"/>
                </a:lnTo>
                <a:lnTo>
                  <a:pt x="47625" y="333375"/>
                </a:lnTo>
                <a:lnTo>
                  <a:pt x="66675" y="342900"/>
                </a:lnTo>
                <a:lnTo>
                  <a:pt x="85725" y="342900"/>
                </a:lnTo>
                <a:lnTo>
                  <a:pt x="104775" y="333375"/>
                </a:lnTo>
                <a:lnTo>
                  <a:pt x="133350" y="333375"/>
                </a:lnTo>
                <a:lnTo>
                  <a:pt x="152400" y="323850"/>
                </a:lnTo>
                <a:lnTo>
                  <a:pt x="161925" y="314325"/>
                </a:lnTo>
                <a:lnTo>
                  <a:pt x="171450" y="314325"/>
                </a:lnTo>
                <a:lnTo>
                  <a:pt x="190500" y="304800"/>
                </a:lnTo>
                <a:lnTo>
                  <a:pt x="190500" y="304800"/>
                </a:lnTo>
                <a:lnTo>
                  <a:pt x="1905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0772775" y="2105025"/>
            <a:ext cx="114301" cy="9526"/>
          </a:xfrm>
          <a:custGeom>
            <a:avLst/>
            <a:gdLst/>
            <a:ahLst/>
            <a:cxnLst/>
            <a:rect l="0" t="0" r="0" b="0"/>
            <a:pathLst>
              <a:path w="11430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14300" y="9525"/>
                </a:lnTo>
                <a:lnTo>
                  <a:pt x="1143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10791825" y="21812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11096625" y="1952625"/>
            <a:ext cx="142876" cy="314326"/>
          </a:xfrm>
          <a:custGeom>
            <a:avLst/>
            <a:gdLst/>
            <a:ahLst/>
            <a:cxnLst/>
            <a:rect l="0" t="0" r="0" b="0"/>
            <a:pathLst>
              <a:path w="142876" h="314326">
                <a:moveTo>
                  <a:pt x="76200" y="152400"/>
                </a:moveTo>
                <a:lnTo>
                  <a:pt x="76200" y="152400"/>
                </a:lnTo>
                <a:lnTo>
                  <a:pt x="76200" y="142875"/>
                </a:lnTo>
                <a:lnTo>
                  <a:pt x="85725" y="133350"/>
                </a:lnTo>
                <a:lnTo>
                  <a:pt x="95250" y="114300"/>
                </a:lnTo>
                <a:lnTo>
                  <a:pt x="104775" y="95250"/>
                </a:lnTo>
                <a:lnTo>
                  <a:pt x="114300" y="76200"/>
                </a:lnTo>
                <a:lnTo>
                  <a:pt x="123825" y="57150"/>
                </a:lnTo>
                <a:lnTo>
                  <a:pt x="133350" y="38100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14300" y="190500"/>
                </a:lnTo>
                <a:lnTo>
                  <a:pt x="114300" y="209550"/>
                </a:lnTo>
                <a:lnTo>
                  <a:pt x="114300" y="228600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04775" y="266700"/>
                </a:lnTo>
                <a:lnTo>
                  <a:pt x="95250" y="276225"/>
                </a:lnTo>
                <a:lnTo>
                  <a:pt x="95250" y="285750"/>
                </a:lnTo>
                <a:lnTo>
                  <a:pt x="76200" y="295275"/>
                </a:lnTo>
                <a:lnTo>
                  <a:pt x="57150" y="295275"/>
                </a:lnTo>
                <a:lnTo>
                  <a:pt x="47625" y="295275"/>
                </a:lnTo>
                <a:lnTo>
                  <a:pt x="28575" y="304800"/>
                </a:lnTo>
                <a:lnTo>
                  <a:pt x="1905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19050" y="314325"/>
                </a:lnTo>
                <a:lnTo>
                  <a:pt x="38100" y="314325"/>
                </a:lnTo>
                <a:lnTo>
                  <a:pt x="57150" y="314325"/>
                </a:lnTo>
                <a:lnTo>
                  <a:pt x="76200" y="314325"/>
                </a:lnTo>
                <a:lnTo>
                  <a:pt x="95250" y="314325"/>
                </a:lnTo>
                <a:lnTo>
                  <a:pt x="104775" y="304800"/>
                </a:lnTo>
                <a:lnTo>
                  <a:pt x="123825" y="304800"/>
                </a:lnTo>
                <a:lnTo>
                  <a:pt x="133350" y="304800"/>
                </a:lnTo>
                <a:lnTo>
                  <a:pt x="142875" y="304800"/>
                </a:lnTo>
                <a:lnTo>
                  <a:pt x="1428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1410950" y="1914525"/>
            <a:ext cx="66676" cy="390526"/>
          </a:xfrm>
          <a:custGeom>
            <a:avLst/>
            <a:gdLst/>
            <a:ahLst/>
            <a:cxnLst/>
            <a:rect l="0" t="0" r="0" b="0"/>
            <a:pathLst>
              <a:path w="66676" h="390526">
                <a:moveTo>
                  <a:pt x="66675" y="0"/>
                </a:move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42875"/>
                </a:lnTo>
                <a:lnTo>
                  <a:pt x="47625" y="171450"/>
                </a:lnTo>
                <a:lnTo>
                  <a:pt x="3810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19050" y="285750"/>
                </a:lnTo>
                <a:lnTo>
                  <a:pt x="19050" y="304800"/>
                </a:lnTo>
                <a:lnTo>
                  <a:pt x="19050" y="323850"/>
                </a:lnTo>
                <a:lnTo>
                  <a:pt x="9525" y="342900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  <a:lnTo>
                  <a:pt x="0" y="390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олилиния 65"/>
          <p:cNvSpPr/>
          <p:nvPr/>
        </p:nvSpPr>
        <p:spPr>
          <a:xfrm>
            <a:off x="11410950" y="1933575"/>
            <a:ext cx="314326" cy="285751"/>
          </a:xfrm>
          <a:custGeom>
            <a:avLst/>
            <a:gdLst/>
            <a:ahLst/>
            <a:cxnLst/>
            <a:rect l="0" t="0" r="0" b="0"/>
            <a:pathLst>
              <a:path w="314326" h="285751">
                <a:moveTo>
                  <a:pt x="180975" y="0"/>
                </a:moveTo>
                <a:lnTo>
                  <a:pt x="180975" y="0"/>
                </a:lnTo>
                <a:lnTo>
                  <a:pt x="180975" y="0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42875" y="123825"/>
                </a:lnTo>
                <a:lnTo>
                  <a:pt x="123825" y="142875"/>
                </a:lnTo>
                <a:lnTo>
                  <a:pt x="104775" y="161925"/>
                </a:lnTo>
                <a:lnTo>
                  <a:pt x="85725" y="171450"/>
                </a:lnTo>
                <a:lnTo>
                  <a:pt x="66675" y="180975"/>
                </a:lnTo>
                <a:lnTo>
                  <a:pt x="47625" y="190500"/>
                </a:lnTo>
                <a:lnTo>
                  <a:pt x="28575" y="200025"/>
                </a:lnTo>
                <a:lnTo>
                  <a:pt x="19050" y="20002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9525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38100" y="171450"/>
                </a:lnTo>
                <a:lnTo>
                  <a:pt x="47625" y="180975"/>
                </a:lnTo>
                <a:lnTo>
                  <a:pt x="57150" y="190500"/>
                </a:lnTo>
                <a:lnTo>
                  <a:pt x="66675" y="209550"/>
                </a:lnTo>
                <a:lnTo>
                  <a:pt x="76200" y="219075"/>
                </a:lnTo>
                <a:lnTo>
                  <a:pt x="85725" y="238125"/>
                </a:lnTo>
                <a:lnTo>
                  <a:pt x="95250" y="247650"/>
                </a:lnTo>
                <a:lnTo>
                  <a:pt x="114300" y="266700"/>
                </a:lnTo>
                <a:lnTo>
                  <a:pt x="123825" y="276225"/>
                </a:lnTo>
                <a:lnTo>
                  <a:pt x="142875" y="276225"/>
                </a:lnTo>
                <a:lnTo>
                  <a:pt x="161925" y="285750"/>
                </a:lnTo>
                <a:lnTo>
                  <a:pt x="190500" y="285750"/>
                </a:lnTo>
                <a:lnTo>
                  <a:pt x="209550" y="285750"/>
                </a:lnTo>
                <a:lnTo>
                  <a:pt x="238125" y="285750"/>
                </a:lnTo>
                <a:lnTo>
                  <a:pt x="257175" y="276225"/>
                </a:lnTo>
                <a:lnTo>
                  <a:pt x="276225" y="276225"/>
                </a:lnTo>
                <a:lnTo>
                  <a:pt x="285750" y="266700"/>
                </a:lnTo>
                <a:lnTo>
                  <a:pt x="304800" y="266700"/>
                </a:lnTo>
                <a:lnTo>
                  <a:pt x="304800" y="266700"/>
                </a:lnTo>
                <a:lnTo>
                  <a:pt x="314325" y="257175"/>
                </a:lnTo>
                <a:lnTo>
                  <a:pt x="314325" y="257175"/>
                </a:lnTo>
                <a:lnTo>
                  <a:pt x="314325" y="257175"/>
                </a:lnTo>
                <a:lnTo>
                  <a:pt x="314325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4991100" y="304799"/>
            <a:ext cx="533401" cy="571502"/>
          </a:xfrm>
          <a:custGeom>
            <a:avLst/>
            <a:gdLst/>
            <a:ahLst/>
            <a:cxnLst/>
            <a:rect l="0" t="0" r="0" b="0"/>
            <a:pathLst>
              <a:path w="533401" h="571502">
                <a:moveTo>
                  <a:pt x="0" y="571501"/>
                </a:moveTo>
                <a:lnTo>
                  <a:pt x="0" y="561976"/>
                </a:lnTo>
                <a:lnTo>
                  <a:pt x="0" y="552451"/>
                </a:lnTo>
                <a:lnTo>
                  <a:pt x="9525" y="542926"/>
                </a:lnTo>
                <a:lnTo>
                  <a:pt x="19050" y="523876"/>
                </a:lnTo>
                <a:lnTo>
                  <a:pt x="28575" y="504826"/>
                </a:lnTo>
                <a:lnTo>
                  <a:pt x="57150" y="485776"/>
                </a:lnTo>
                <a:lnTo>
                  <a:pt x="66675" y="457201"/>
                </a:lnTo>
                <a:lnTo>
                  <a:pt x="95250" y="428626"/>
                </a:lnTo>
                <a:lnTo>
                  <a:pt x="123825" y="409576"/>
                </a:lnTo>
                <a:lnTo>
                  <a:pt x="142875" y="381001"/>
                </a:lnTo>
                <a:lnTo>
                  <a:pt x="171450" y="352426"/>
                </a:lnTo>
                <a:lnTo>
                  <a:pt x="200025" y="323851"/>
                </a:lnTo>
                <a:lnTo>
                  <a:pt x="228600" y="295275"/>
                </a:lnTo>
                <a:lnTo>
                  <a:pt x="257175" y="266700"/>
                </a:lnTo>
                <a:lnTo>
                  <a:pt x="295275" y="228600"/>
                </a:lnTo>
                <a:lnTo>
                  <a:pt x="323850" y="200025"/>
                </a:lnTo>
                <a:lnTo>
                  <a:pt x="352425" y="161925"/>
                </a:lnTo>
                <a:lnTo>
                  <a:pt x="390525" y="133350"/>
                </a:lnTo>
                <a:lnTo>
                  <a:pt x="419100" y="104775"/>
                </a:lnTo>
                <a:lnTo>
                  <a:pt x="447675" y="76200"/>
                </a:lnTo>
                <a:lnTo>
                  <a:pt x="476250" y="57150"/>
                </a:lnTo>
                <a:lnTo>
                  <a:pt x="495300" y="28575"/>
                </a:lnTo>
                <a:lnTo>
                  <a:pt x="514350" y="19050"/>
                </a:lnTo>
                <a:lnTo>
                  <a:pt x="533400" y="9525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0"/>
                </a:lnTo>
                <a:lnTo>
                  <a:pt x="533400" y="9525"/>
                </a:lnTo>
                <a:lnTo>
                  <a:pt x="533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4991100" y="714375"/>
            <a:ext cx="123826" cy="200026"/>
          </a:xfrm>
          <a:custGeom>
            <a:avLst/>
            <a:gdLst/>
            <a:ahLst/>
            <a:cxnLst/>
            <a:rect l="0" t="0" r="0" b="0"/>
            <a:pathLst>
              <a:path w="123826" h="200026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66675" y="47625"/>
                </a:lnTo>
                <a:lnTo>
                  <a:pt x="57150" y="76200"/>
                </a:lnTo>
                <a:lnTo>
                  <a:pt x="47625" y="104775"/>
                </a:lnTo>
                <a:lnTo>
                  <a:pt x="28575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9525" y="200025"/>
                </a:lnTo>
                <a:lnTo>
                  <a:pt x="9525" y="190500"/>
                </a:lnTo>
                <a:lnTo>
                  <a:pt x="19050" y="190500"/>
                </a:lnTo>
                <a:lnTo>
                  <a:pt x="38100" y="180975"/>
                </a:lnTo>
                <a:lnTo>
                  <a:pt x="57150" y="171450"/>
                </a:lnTo>
                <a:lnTo>
                  <a:pt x="76200" y="171450"/>
                </a:lnTo>
                <a:lnTo>
                  <a:pt x="95250" y="161925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238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5772150" y="209549"/>
            <a:ext cx="114301" cy="304801"/>
          </a:xfrm>
          <a:custGeom>
            <a:avLst/>
            <a:gdLst/>
            <a:ahLst/>
            <a:cxnLst/>
            <a:rect l="0" t="0" r="0" b="0"/>
            <a:pathLst>
              <a:path w="114301" h="30480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66675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61925"/>
                </a:lnTo>
                <a:lnTo>
                  <a:pt x="19050" y="190500"/>
                </a:lnTo>
                <a:lnTo>
                  <a:pt x="9525" y="209550"/>
                </a:lnTo>
                <a:lnTo>
                  <a:pt x="0" y="238125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85750"/>
                </a:lnTo>
                <a:lnTo>
                  <a:pt x="28575" y="295275"/>
                </a:lnTo>
                <a:lnTo>
                  <a:pt x="47625" y="304800"/>
                </a:lnTo>
                <a:lnTo>
                  <a:pt x="57150" y="304800"/>
                </a:lnTo>
                <a:lnTo>
                  <a:pt x="76200" y="304800"/>
                </a:lnTo>
                <a:lnTo>
                  <a:pt x="95250" y="295275"/>
                </a:lnTo>
                <a:lnTo>
                  <a:pt x="104775" y="295275"/>
                </a:lnTo>
                <a:lnTo>
                  <a:pt x="114300" y="295275"/>
                </a:lnTo>
                <a:lnTo>
                  <a:pt x="114300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5705475" y="333374"/>
            <a:ext cx="200026" cy="38101"/>
          </a:xfrm>
          <a:custGeom>
            <a:avLst/>
            <a:gdLst/>
            <a:ahLst/>
            <a:cxnLst/>
            <a:rect l="0" t="0" r="0" b="0"/>
            <a:pathLst>
              <a:path w="20002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28575"/>
                </a:lnTo>
                <a:lnTo>
                  <a:pt x="57150" y="28575"/>
                </a:lnTo>
                <a:lnTo>
                  <a:pt x="85725" y="19050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70"/>
          <p:cNvSpPr/>
          <p:nvPr/>
        </p:nvSpPr>
        <p:spPr>
          <a:xfrm>
            <a:off x="6076950" y="323849"/>
            <a:ext cx="114301" cy="1"/>
          </a:xfrm>
          <a:custGeom>
            <a:avLst/>
            <a:gdLst/>
            <a:ahLst/>
            <a:cxnLst/>
            <a:rect l="0" t="0" r="0" b="0"/>
            <a:pathLst>
              <a:path w="114301" h="1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71"/>
          <p:cNvSpPr/>
          <p:nvPr/>
        </p:nvSpPr>
        <p:spPr>
          <a:xfrm>
            <a:off x="6124575" y="400049"/>
            <a:ext cx="38101" cy="9526"/>
          </a:xfrm>
          <a:custGeom>
            <a:avLst/>
            <a:gdLst/>
            <a:ahLst/>
            <a:cxnLst/>
            <a:rect l="0" t="0" r="0" b="0"/>
            <a:pathLst>
              <a:path w="38101" h="952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72"/>
          <p:cNvSpPr/>
          <p:nvPr/>
        </p:nvSpPr>
        <p:spPr>
          <a:xfrm>
            <a:off x="6391275" y="228599"/>
            <a:ext cx="76201" cy="228601"/>
          </a:xfrm>
          <a:custGeom>
            <a:avLst/>
            <a:gdLst/>
            <a:ahLst/>
            <a:cxnLst/>
            <a:rect l="0" t="0" r="0" b="0"/>
            <a:pathLst>
              <a:path w="76201" h="228601">
                <a:moveTo>
                  <a:pt x="0" y="180975"/>
                </a:moveTo>
                <a:lnTo>
                  <a:pt x="0" y="180975"/>
                </a:lnTo>
                <a:lnTo>
                  <a:pt x="9525" y="180975"/>
                </a:lnTo>
                <a:lnTo>
                  <a:pt x="19050" y="161925"/>
                </a:lnTo>
                <a:lnTo>
                  <a:pt x="28575" y="152400"/>
                </a:lnTo>
                <a:lnTo>
                  <a:pt x="38100" y="123825"/>
                </a:lnTo>
                <a:lnTo>
                  <a:pt x="57150" y="104775"/>
                </a:lnTo>
                <a:lnTo>
                  <a:pt x="66675" y="76200"/>
                </a:lnTo>
                <a:lnTo>
                  <a:pt x="76200" y="57150"/>
                </a:lnTo>
                <a:lnTo>
                  <a:pt x="76200" y="38100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33350"/>
                </a:lnTo>
                <a:lnTo>
                  <a:pt x="57150" y="152400"/>
                </a:lnTo>
                <a:lnTo>
                  <a:pt x="57150" y="180975"/>
                </a:lnTo>
                <a:lnTo>
                  <a:pt x="66675" y="200025"/>
                </a:lnTo>
                <a:lnTo>
                  <a:pt x="66675" y="209550"/>
                </a:lnTo>
                <a:lnTo>
                  <a:pt x="76200" y="219075"/>
                </a:lnTo>
                <a:lnTo>
                  <a:pt x="76200" y="228600"/>
                </a:lnTo>
                <a:lnTo>
                  <a:pt x="762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6543675" y="247649"/>
            <a:ext cx="247651" cy="161926"/>
          </a:xfrm>
          <a:custGeom>
            <a:avLst/>
            <a:gdLst/>
            <a:ahLst/>
            <a:cxnLst/>
            <a:rect l="0" t="0" r="0" b="0"/>
            <a:pathLst>
              <a:path w="247651" h="161926">
                <a:moveTo>
                  <a:pt x="9525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9525" y="123825"/>
                </a:lnTo>
                <a:lnTo>
                  <a:pt x="9525" y="133350"/>
                </a:lnTo>
                <a:lnTo>
                  <a:pt x="19050" y="152400"/>
                </a:lnTo>
                <a:lnTo>
                  <a:pt x="28575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57150" y="152400"/>
                </a:lnTo>
                <a:lnTo>
                  <a:pt x="66675" y="142875"/>
                </a:lnTo>
                <a:lnTo>
                  <a:pt x="76200" y="133350"/>
                </a:lnTo>
                <a:lnTo>
                  <a:pt x="85725" y="114300"/>
                </a:lnTo>
                <a:lnTo>
                  <a:pt x="95250" y="85725"/>
                </a:lnTo>
                <a:lnTo>
                  <a:pt x="85725" y="66675"/>
                </a:lnTo>
                <a:lnTo>
                  <a:pt x="76200" y="47625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5715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19050" y="142875"/>
                </a:lnTo>
                <a:lnTo>
                  <a:pt x="38100" y="152400"/>
                </a:lnTo>
                <a:lnTo>
                  <a:pt x="47625" y="152400"/>
                </a:lnTo>
                <a:lnTo>
                  <a:pt x="66675" y="152400"/>
                </a:lnTo>
                <a:lnTo>
                  <a:pt x="85725" y="142875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33350" y="85725"/>
                </a:lnTo>
                <a:lnTo>
                  <a:pt x="142875" y="76200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47625"/>
                </a:lnTo>
                <a:lnTo>
                  <a:pt x="152400" y="57150"/>
                </a:lnTo>
                <a:lnTo>
                  <a:pt x="152400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52400" y="123825"/>
                </a:lnTo>
                <a:lnTo>
                  <a:pt x="152400" y="133350"/>
                </a:lnTo>
                <a:lnTo>
                  <a:pt x="161925" y="152400"/>
                </a:lnTo>
                <a:lnTo>
                  <a:pt x="171450" y="152400"/>
                </a:lnTo>
                <a:lnTo>
                  <a:pt x="180975" y="161925"/>
                </a:lnTo>
                <a:lnTo>
                  <a:pt x="200025" y="152400"/>
                </a:lnTo>
                <a:lnTo>
                  <a:pt x="219075" y="152400"/>
                </a:lnTo>
                <a:lnTo>
                  <a:pt x="228600" y="133350"/>
                </a:lnTo>
                <a:lnTo>
                  <a:pt x="238125" y="123825"/>
                </a:lnTo>
                <a:lnTo>
                  <a:pt x="247650" y="104775"/>
                </a:lnTo>
                <a:lnTo>
                  <a:pt x="247650" y="76200"/>
                </a:lnTo>
                <a:lnTo>
                  <a:pt x="247650" y="57150"/>
                </a:lnTo>
                <a:lnTo>
                  <a:pt x="247650" y="28575"/>
                </a:lnTo>
                <a:lnTo>
                  <a:pt x="238125" y="19050"/>
                </a:lnTo>
                <a:lnTo>
                  <a:pt x="228600" y="9525"/>
                </a:lnTo>
                <a:lnTo>
                  <a:pt x="219075" y="0"/>
                </a:lnTo>
                <a:lnTo>
                  <a:pt x="209550" y="0"/>
                </a:lnTo>
                <a:lnTo>
                  <a:pt x="200025" y="9525"/>
                </a:lnTo>
                <a:lnTo>
                  <a:pt x="190500" y="19050"/>
                </a:lnTo>
                <a:lnTo>
                  <a:pt x="180975" y="28575"/>
                </a:lnTo>
                <a:lnTo>
                  <a:pt x="171450" y="28575"/>
                </a:lnTo>
                <a:lnTo>
                  <a:pt x="1714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6867525" y="161924"/>
            <a:ext cx="47626" cy="66676"/>
          </a:xfrm>
          <a:custGeom>
            <a:avLst/>
            <a:gdLst/>
            <a:ahLst/>
            <a:cxnLst/>
            <a:rect l="0" t="0" r="0" b="0"/>
            <a:pathLst>
              <a:path w="47626" h="6667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47625"/>
                </a:lnTo>
                <a:lnTo>
                  <a:pt x="47625" y="47625"/>
                </a:lnTo>
                <a:lnTo>
                  <a:pt x="47625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лилиния 75"/>
          <p:cNvSpPr/>
          <p:nvPr/>
        </p:nvSpPr>
        <p:spPr>
          <a:xfrm>
            <a:off x="6972300" y="200024"/>
            <a:ext cx="171451" cy="180976"/>
          </a:xfrm>
          <a:custGeom>
            <a:avLst/>
            <a:gdLst/>
            <a:ahLst/>
            <a:cxnLst/>
            <a:rect l="0" t="0" r="0" b="0"/>
            <a:pathLst>
              <a:path w="171451" h="180976">
                <a:moveTo>
                  <a:pt x="95250" y="28575"/>
                </a:move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66675" y="0"/>
                </a:lnTo>
                <a:lnTo>
                  <a:pt x="57150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23825"/>
                </a:lnTo>
                <a:lnTo>
                  <a:pt x="9525" y="142875"/>
                </a:lnTo>
                <a:lnTo>
                  <a:pt x="19050" y="152400"/>
                </a:lnTo>
                <a:lnTo>
                  <a:pt x="38100" y="171450"/>
                </a:lnTo>
                <a:lnTo>
                  <a:pt x="66675" y="171450"/>
                </a:lnTo>
                <a:lnTo>
                  <a:pt x="104775" y="180975"/>
                </a:lnTo>
                <a:lnTo>
                  <a:pt x="133350" y="180975"/>
                </a:lnTo>
                <a:lnTo>
                  <a:pt x="161925" y="180975"/>
                </a:lnTo>
                <a:lnTo>
                  <a:pt x="171450" y="180975"/>
                </a:lnTo>
                <a:lnTo>
                  <a:pt x="17145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6810375" y="1714500"/>
            <a:ext cx="2552701" cy="38101"/>
          </a:xfrm>
          <a:custGeom>
            <a:avLst/>
            <a:gdLst/>
            <a:ahLst/>
            <a:cxnLst/>
            <a:rect l="0" t="0" r="0" b="0"/>
            <a:pathLst>
              <a:path w="2552701" h="381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14300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209550" y="28575"/>
                </a:lnTo>
                <a:lnTo>
                  <a:pt x="238125" y="28575"/>
                </a:lnTo>
                <a:lnTo>
                  <a:pt x="266700" y="28575"/>
                </a:lnTo>
                <a:lnTo>
                  <a:pt x="285750" y="28575"/>
                </a:lnTo>
                <a:lnTo>
                  <a:pt x="314325" y="28575"/>
                </a:lnTo>
                <a:lnTo>
                  <a:pt x="333375" y="28575"/>
                </a:lnTo>
                <a:lnTo>
                  <a:pt x="361950" y="28575"/>
                </a:lnTo>
                <a:lnTo>
                  <a:pt x="381000" y="28575"/>
                </a:lnTo>
                <a:lnTo>
                  <a:pt x="409575" y="28575"/>
                </a:lnTo>
                <a:lnTo>
                  <a:pt x="438150" y="28575"/>
                </a:lnTo>
                <a:lnTo>
                  <a:pt x="466725" y="28575"/>
                </a:lnTo>
                <a:lnTo>
                  <a:pt x="495300" y="28575"/>
                </a:lnTo>
                <a:lnTo>
                  <a:pt x="523875" y="28575"/>
                </a:lnTo>
                <a:lnTo>
                  <a:pt x="542925" y="28575"/>
                </a:lnTo>
                <a:lnTo>
                  <a:pt x="571500" y="28575"/>
                </a:lnTo>
                <a:lnTo>
                  <a:pt x="609600" y="38100"/>
                </a:lnTo>
                <a:lnTo>
                  <a:pt x="628650" y="28575"/>
                </a:lnTo>
                <a:lnTo>
                  <a:pt x="666750" y="28575"/>
                </a:lnTo>
                <a:lnTo>
                  <a:pt x="695325" y="28575"/>
                </a:lnTo>
                <a:lnTo>
                  <a:pt x="723900" y="28575"/>
                </a:lnTo>
                <a:lnTo>
                  <a:pt x="752475" y="28575"/>
                </a:lnTo>
                <a:lnTo>
                  <a:pt x="781050" y="28575"/>
                </a:lnTo>
                <a:lnTo>
                  <a:pt x="809625" y="28575"/>
                </a:lnTo>
                <a:lnTo>
                  <a:pt x="847725" y="28575"/>
                </a:lnTo>
                <a:lnTo>
                  <a:pt x="876300" y="28575"/>
                </a:lnTo>
                <a:lnTo>
                  <a:pt x="904875" y="28575"/>
                </a:lnTo>
                <a:lnTo>
                  <a:pt x="942975" y="28575"/>
                </a:lnTo>
                <a:lnTo>
                  <a:pt x="971550" y="28575"/>
                </a:lnTo>
                <a:lnTo>
                  <a:pt x="1000125" y="28575"/>
                </a:lnTo>
                <a:lnTo>
                  <a:pt x="1028700" y="28575"/>
                </a:lnTo>
                <a:lnTo>
                  <a:pt x="1066800" y="28575"/>
                </a:lnTo>
                <a:lnTo>
                  <a:pt x="1095375" y="28575"/>
                </a:lnTo>
                <a:lnTo>
                  <a:pt x="1123950" y="28575"/>
                </a:lnTo>
                <a:lnTo>
                  <a:pt x="1152525" y="28575"/>
                </a:lnTo>
                <a:lnTo>
                  <a:pt x="1190625" y="28575"/>
                </a:lnTo>
                <a:lnTo>
                  <a:pt x="1209675" y="19050"/>
                </a:lnTo>
                <a:lnTo>
                  <a:pt x="1238250" y="19050"/>
                </a:lnTo>
                <a:lnTo>
                  <a:pt x="1276350" y="19050"/>
                </a:lnTo>
                <a:lnTo>
                  <a:pt x="1304925" y="19050"/>
                </a:lnTo>
                <a:lnTo>
                  <a:pt x="1333500" y="19050"/>
                </a:lnTo>
                <a:lnTo>
                  <a:pt x="1371600" y="19050"/>
                </a:lnTo>
                <a:lnTo>
                  <a:pt x="1400175" y="19050"/>
                </a:lnTo>
                <a:lnTo>
                  <a:pt x="1428750" y="19050"/>
                </a:lnTo>
                <a:lnTo>
                  <a:pt x="1466850" y="19050"/>
                </a:lnTo>
                <a:lnTo>
                  <a:pt x="1495425" y="19050"/>
                </a:lnTo>
                <a:lnTo>
                  <a:pt x="1524000" y="9525"/>
                </a:lnTo>
                <a:lnTo>
                  <a:pt x="1552575" y="9525"/>
                </a:lnTo>
                <a:lnTo>
                  <a:pt x="1581150" y="9525"/>
                </a:lnTo>
                <a:lnTo>
                  <a:pt x="1619250" y="9525"/>
                </a:lnTo>
                <a:lnTo>
                  <a:pt x="1647825" y="9525"/>
                </a:lnTo>
                <a:lnTo>
                  <a:pt x="1676400" y="9525"/>
                </a:lnTo>
                <a:lnTo>
                  <a:pt x="1704975" y="9525"/>
                </a:lnTo>
                <a:lnTo>
                  <a:pt x="1733550" y="9525"/>
                </a:lnTo>
                <a:lnTo>
                  <a:pt x="1762125" y="0"/>
                </a:lnTo>
                <a:lnTo>
                  <a:pt x="1790700" y="0"/>
                </a:lnTo>
                <a:lnTo>
                  <a:pt x="1819275" y="0"/>
                </a:lnTo>
                <a:lnTo>
                  <a:pt x="1857375" y="0"/>
                </a:lnTo>
                <a:lnTo>
                  <a:pt x="1885950" y="0"/>
                </a:lnTo>
                <a:lnTo>
                  <a:pt x="1914525" y="0"/>
                </a:lnTo>
                <a:lnTo>
                  <a:pt x="1943100" y="9525"/>
                </a:lnTo>
                <a:lnTo>
                  <a:pt x="1971675" y="9525"/>
                </a:lnTo>
                <a:lnTo>
                  <a:pt x="2000250" y="0"/>
                </a:lnTo>
                <a:lnTo>
                  <a:pt x="2028825" y="0"/>
                </a:lnTo>
                <a:lnTo>
                  <a:pt x="2066925" y="0"/>
                </a:lnTo>
                <a:lnTo>
                  <a:pt x="2095500" y="0"/>
                </a:lnTo>
                <a:lnTo>
                  <a:pt x="2124075" y="0"/>
                </a:lnTo>
                <a:lnTo>
                  <a:pt x="2152650" y="0"/>
                </a:lnTo>
                <a:lnTo>
                  <a:pt x="2181225" y="0"/>
                </a:lnTo>
                <a:lnTo>
                  <a:pt x="2209800" y="0"/>
                </a:lnTo>
                <a:lnTo>
                  <a:pt x="2238375" y="9525"/>
                </a:lnTo>
                <a:lnTo>
                  <a:pt x="2257425" y="9525"/>
                </a:lnTo>
                <a:lnTo>
                  <a:pt x="2286000" y="9525"/>
                </a:lnTo>
                <a:lnTo>
                  <a:pt x="2314575" y="9525"/>
                </a:lnTo>
                <a:lnTo>
                  <a:pt x="2333625" y="9525"/>
                </a:lnTo>
                <a:lnTo>
                  <a:pt x="2362200" y="9525"/>
                </a:lnTo>
                <a:lnTo>
                  <a:pt x="2381250" y="9525"/>
                </a:lnTo>
                <a:lnTo>
                  <a:pt x="2409825" y="9525"/>
                </a:lnTo>
                <a:lnTo>
                  <a:pt x="2428875" y="9525"/>
                </a:lnTo>
                <a:lnTo>
                  <a:pt x="2447925" y="19050"/>
                </a:lnTo>
                <a:lnTo>
                  <a:pt x="2466975" y="19050"/>
                </a:lnTo>
                <a:lnTo>
                  <a:pt x="2476500" y="19050"/>
                </a:lnTo>
                <a:lnTo>
                  <a:pt x="2495550" y="19050"/>
                </a:lnTo>
                <a:lnTo>
                  <a:pt x="2505075" y="19050"/>
                </a:lnTo>
                <a:lnTo>
                  <a:pt x="2514600" y="19050"/>
                </a:lnTo>
                <a:lnTo>
                  <a:pt x="2524125" y="19050"/>
                </a:lnTo>
                <a:lnTo>
                  <a:pt x="2524125" y="19050"/>
                </a:lnTo>
                <a:lnTo>
                  <a:pt x="2533650" y="19050"/>
                </a:lnTo>
                <a:lnTo>
                  <a:pt x="2543175" y="19050"/>
                </a:lnTo>
                <a:lnTo>
                  <a:pt x="2543175" y="19050"/>
                </a:lnTo>
                <a:lnTo>
                  <a:pt x="2543175" y="19050"/>
                </a:lnTo>
                <a:lnTo>
                  <a:pt x="2543175" y="19050"/>
                </a:lnTo>
                <a:lnTo>
                  <a:pt x="2552700" y="19050"/>
                </a:lnTo>
                <a:lnTo>
                  <a:pt x="2552700" y="19050"/>
                </a:lnTo>
                <a:lnTo>
                  <a:pt x="2552700" y="28575"/>
                </a:lnTo>
                <a:lnTo>
                  <a:pt x="2543175" y="28575"/>
                </a:lnTo>
                <a:lnTo>
                  <a:pt x="2543175" y="28575"/>
                </a:lnTo>
                <a:lnTo>
                  <a:pt x="2543175" y="38100"/>
                </a:lnTo>
                <a:lnTo>
                  <a:pt x="2543175" y="38100"/>
                </a:lnTo>
                <a:lnTo>
                  <a:pt x="254317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олилиния 77"/>
          <p:cNvSpPr/>
          <p:nvPr/>
        </p:nvSpPr>
        <p:spPr>
          <a:xfrm>
            <a:off x="7810500" y="1790700"/>
            <a:ext cx="123826" cy="314326"/>
          </a:xfrm>
          <a:custGeom>
            <a:avLst/>
            <a:gdLst/>
            <a:ahLst/>
            <a:cxnLst/>
            <a:rect l="0" t="0" r="0" b="0"/>
            <a:pathLst>
              <a:path w="123826" h="314326">
                <a:moveTo>
                  <a:pt x="104775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57150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38125"/>
                </a:lnTo>
                <a:lnTo>
                  <a:pt x="9525" y="257175"/>
                </a:lnTo>
                <a:lnTo>
                  <a:pt x="9525" y="276225"/>
                </a:lnTo>
                <a:lnTo>
                  <a:pt x="19050" y="285750"/>
                </a:lnTo>
                <a:lnTo>
                  <a:pt x="28575" y="295275"/>
                </a:lnTo>
                <a:lnTo>
                  <a:pt x="38100" y="304800"/>
                </a:lnTo>
                <a:lnTo>
                  <a:pt x="47625" y="314325"/>
                </a:lnTo>
                <a:lnTo>
                  <a:pt x="57150" y="314325"/>
                </a:lnTo>
                <a:lnTo>
                  <a:pt x="66675" y="314325"/>
                </a:lnTo>
                <a:lnTo>
                  <a:pt x="85725" y="314325"/>
                </a:lnTo>
                <a:lnTo>
                  <a:pt x="95250" y="314325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23825" y="295275"/>
                </a:lnTo>
                <a:lnTo>
                  <a:pt x="12382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724775" y="1905000"/>
            <a:ext cx="200026" cy="9526"/>
          </a:xfrm>
          <a:custGeom>
            <a:avLst/>
            <a:gdLst/>
            <a:ahLst/>
            <a:cxnLst/>
            <a:rect l="0" t="0" r="0" b="0"/>
            <a:pathLst>
              <a:path w="200026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олилиния 79"/>
          <p:cNvSpPr/>
          <p:nvPr/>
        </p:nvSpPr>
        <p:spPr>
          <a:xfrm>
            <a:off x="8096250" y="1885950"/>
            <a:ext cx="114301" cy="19051"/>
          </a:xfrm>
          <a:custGeom>
            <a:avLst/>
            <a:gdLst/>
            <a:ahLst/>
            <a:cxnLst/>
            <a:rect l="0" t="0" r="0" b="0"/>
            <a:pathLst>
              <a:path w="114301" h="190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олилиния 80"/>
          <p:cNvSpPr/>
          <p:nvPr/>
        </p:nvSpPr>
        <p:spPr>
          <a:xfrm>
            <a:off x="8105775" y="1981200"/>
            <a:ext cx="133351" cy="1"/>
          </a:xfrm>
          <a:custGeom>
            <a:avLst/>
            <a:gdLst/>
            <a:ahLst/>
            <a:cxnLst/>
            <a:rect l="0" t="0" r="0" b="0"/>
            <a:pathLst>
              <a:path w="1333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8372475" y="1876425"/>
            <a:ext cx="342901" cy="171451"/>
          </a:xfrm>
          <a:custGeom>
            <a:avLst/>
            <a:gdLst/>
            <a:ahLst/>
            <a:cxnLst/>
            <a:rect l="0" t="0" r="0" b="0"/>
            <a:pathLst>
              <a:path w="342901" h="171451">
                <a:moveTo>
                  <a:pt x="76200" y="38100"/>
                </a:moveTo>
                <a:lnTo>
                  <a:pt x="76200" y="28575"/>
                </a:lnTo>
                <a:lnTo>
                  <a:pt x="76200" y="28575"/>
                </a:lnTo>
                <a:lnTo>
                  <a:pt x="76200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71450"/>
                </a:lnTo>
                <a:lnTo>
                  <a:pt x="38100" y="171450"/>
                </a:lnTo>
                <a:lnTo>
                  <a:pt x="57150" y="161925"/>
                </a:lnTo>
                <a:lnTo>
                  <a:pt x="85725" y="152400"/>
                </a:lnTo>
                <a:lnTo>
                  <a:pt x="104775" y="142875"/>
                </a:lnTo>
                <a:lnTo>
                  <a:pt x="133350" y="123825"/>
                </a:lnTo>
                <a:lnTo>
                  <a:pt x="152400" y="104775"/>
                </a:lnTo>
                <a:lnTo>
                  <a:pt x="171450" y="85725"/>
                </a:lnTo>
                <a:lnTo>
                  <a:pt x="180975" y="76200"/>
                </a:lnTo>
                <a:lnTo>
                  <a:pt x="200025" y="57150"/>
                </a:lnTo>
                <a:lnTo>
                  <a:pt x="209550" y="57150"/>
                </a:lnTo>
                <a:lnTo>
                  <a:pt x="209550" y="47625"/>
                </a:lnTo>
                <a:lnTo>
                  <a:pt x="219075" y="47625"/>
                </a:lnTo>
                <a:lnTo>
                  <a:pt x="209550" y="57150"/>
                </a:lnTo>
                <a:lnTo>
                  <a:pt x="209550" y="66675"/>
                </a:lnTo>
                <a:lnTo>
                  <a:pt x="200025" y="76200"/>
                </a:lnTo>
                <a:lnTo>
                  <a:pt x="190500" y="95250"/>
                </a:lnTo>
                <a:lnTo>
                  <a:pt x="190500" y="114300"/>
                </a:lnTo>
                <a:lnTo>
                  <a:pt x="180975" y="123825"/>
                </a:lnTo>
                <a:lnTo>
                  <a:pt x="180975" y="142875"/>
                </a:lnTo>
                <a:lnTo>
                  <a:pt x="190500" y="152400"/>
                </a:lnTo>
                <a:lnTo>
                  <a:pt x="200025" y="161925"/>
                </a:lnTo>
                <a:lnTo>
                  <a:pt x="219075" y="161925"/>
                </a:lnTo>
                <a:lnTo>
                  <a:pt x="247650" y="152400"/>
                </a:lnTo>
                <a:lnTo>
                  <a:pt x="266700" y="152400"/>
                </a:lnTo>
                <a:lnTo>
                  <a:pt x="285750" y="133350"/>
                </a:lnTo>
                <a:lnTo>
                  <a:pt x="304800" y="123825"/>
                </a:lnTo>
                <a:lnTo>
                  <a:pt x="323850" y="104775"/>
                </a:lnTo>
                <a:lnTo>
                  <a:pt x="333375" y="85725"/>
                </a:lnTo>
                <a:lnTo>
                  <a:pt x="342900" y="57150"/>
                </a:lnTo>
                <a:lnTo>
                  <a:pt x="342900" y="47625"/>
                </a:lnTo>
                <a:lnTo>
                  <a:pt x="342900" y="28575"/>
                </a:lnTo>
                <a:lnTo>
                  <a:pt x="333375" y="19050"/>
                </a:lnTo>
                <a:lnTo>
                  <a:pt x="323850" y="9525"/>
                </a:lnTo>
                <a:lnTo>
                  <a:pt x="304800" y="9525"/>
                </a:lnTo>
                <a:lnTo>
                  <a:pt x="285750" y="9525"/>
                </a:lnTo>
                <a:lnTo>
                  <a:pt x="266700" y="19050"/>
                </a:lnTo>
                <a:lnTo>
                  <a:pt x="247650" y="38100"/>
                </a:lnTo>
                <a:lnTo>
                  <a:pt x="228600" y="57150"/>
                </a:lnTo>
                <a:lnTo>
                  <a:pt x="219075" y="76200"/>
                </a:lnTo>
                <a:lnTo>
                  <a:pt x="219075" y="85725"/>
                </a:lnTo>
                <a:lnTo>
                  <a:pt x="209550" y="95250"/>
                </a:lnTo>
                <a:lnTo>
                  <a:pt x="20955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олилиния 82"/>
          <p:cNvSpPr/>
          <p:nvPr/>
        </p:nvSpPr>
        <p:spPr>
          <a:xfrm>
            <a:off x="8763000" y="1876425"/>
            <a:ext cx="381001" cy="180976"/>
          </a:xfrm>
          <a:custGeom>
            <a:avLst/>
            <a:gdLst/>
            <a:ahLst/>
            <a:cxnLst/>
            <a:rect l="0" t="0" r="0" b="0"/>
            <a:pathLst>
              <a:path w="381001" h="180976">
                <a:moveTo>
                  <a:pt x="76200" y="9525"/>
                </a:moveTo>
                <a:lnTo>
                  <a:pt x="76200" y="19050"/>
                </a:lnTo>
                <a:lnTo>
                  <a:pt x="76200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95250"/>
                </a:lnTo>
                <a:lnTo>
                  <a:pt x="57150" y="76200"/>
                </a:lnTo>
                <a:lnTo>
                  <a:pt x="76200" y="57150"/>
                </a:lnTo>
                <a:lnTo>
                  <a:pt x="95250" y="38100"/>
                </a:lnTo>
                <a:lnTo>
                  <a:pt x="114300" y="2857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42875" y="47625"/>
                </a:lnTo>
                <a:lnTo>
                  <a:pt x="142875" y="66675"/>
                </a:lnTo>
                <a:lnTo>
                  <a:pt x="142875" y="85725"/>
                </a:lnTo>
                <a:lnTo>
                  <a:pt x="142875" y="104775"/>
                </a:lnTo>
                <a:lnTo>
                  <a:pt x="142875" y="114300"/>
                </a:lnTo>
                <a:lnTo>
                  <a:pt x="142875" y="123825"/>
                </a:lnTo>
                <a:lnTo>
                  <a:pt x="152400" y="123825"/>
                </a:lnTo>
                <a:lnTo>
                  <a:pt x="161925" y="123825"/>
                </a:lnTo>
                <a:lnTo>
                  <a:pt x="180975" y="114300"/>
                </a:lnTo>
                <a:lnTo>
                  <a:pt x="200025" y="104775"/>
                </a:lnTo>
                <a:lnTo>
                  <a:pt x="219075" y="85725"/>
                </a:lnTo>
                <a:lnTo>
                  <a:pt x="238125" y="76200"/>
                </a:lnTo>
                <a:lnTo>
                  <a:pt x="257175" y="57150"/>
                </a:lnTo>
                <a:lnTo>
                  <a:pt x="276225" y="38100"/>
                </a:lnTo>
                <a:lnTo>
                  <a:pt x="285750" y="28575"/>
                </a:lnTo>
                <a:lnTo>
                  <a:pt x="295275" y="9525"/>
                </a:lnTo>
                <a:lnTo>
                  <a:pt x="295275" y="9525"/>
                </a:lnTo>
                <a:lnTo>
                  <a:pt x="304800" y="0"/>
                </a:lnTo>
                <a:lnTo>
                  <a:pt x="304800" y="0"/>
                </a:lnTo>
                <a:lnTo>
                  <a:pt x="295275" y="0"/>
                </a:lnTo>
                <a:lnTo>
                  <a:pt x="295275" y="0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19050"/>
                </a:lnTo>
                <a:lnTo>
                  <a:pt x="285750" y="28575"/>
                </a:lnTo>
                <a:lnTo>
                  <a:pt x="295275" y="38100"/>
                </a:lnTo>
                <a:lnTo>
                  <a:pt x="304800" y="47625"/>
                </a:lnTo>
                <a:lnTo>
                  <a:pt x="323850" y="57150"/>
                </a:lnTo>
                <a:lnTo>
                  <a:pt x="342900" y="76200"/>
                </a:lnTo>
                <a:lnTo>
                  <a:pt x="352425" y="85725"/>
                </a:lnTo>
                <a:lnTo>
                  <a:pt x="371475" y="104775"/>
                </a:lnTo>
                <a:lnTo>
                  <a:pt x="381000" y="114300"/>
                </a:lnTo>
                <a:lnTo>
                  <a:pt x="381000" y="114300"/>
                </a:lnTo>
                <a:lnTo>
                  <a:pt x="381000" y="123825"/>
                </a:lnTo>
                <a:lnTo>
                  <a:pt x="381000" y="133350"/>
                </a:lnTo>
                <a:lnTo>
                  <a:pt x="381000" y="142875"/>
                </a:lnTo>
                <a:lnTo>
                  <a:pt x="361950" y="152400"/>
                </a:lnTo>
                <a:lnTo>
                  <a:pt x="352425" y="161925"/>
                </a:lnTo>
                <a:lnTo>
                  <a:pt x="333375" y="171450"/>
                </a:lnTo>
                <a:lnTo>
                  <a:pt x="323850" y="180975"/>
                </a:lnTo>
                <a:lnTo>
                  <a:pt x="314325" y="180975"/>
                </a:lnTo>
                <a:lnTo>
                  <a:pt x="304800" y="180975"/>
                </a:lnTo>
                <a:lnTo>
                  <a:pt x="295275" y="180975"/>
                </a:lnTo>
                <a:lnTo>
                  <a:pt x="29527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олилиния 83"/>
          <p:cNvSpPr/>
          <p:nvPr/>
        </p:nvSpPr>
        <p:spPr>
          <a:xfrm>
            <a:off x="9239250" y="1790700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57150" y="0"/>
                </a:move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9525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90500"/>
                </a:lnTo>
                <a:lnTo>
                  <a:pt x="0" y="200025"/>
                </a:lnTo>
                <a:lnTo>
                  <a:pt x="0" y="219075"/>
                </a:lnTo>
                <a:lnTo>
                  <a:pt x="9525" y="228600"/>
                </a:lnTo>
                <a:lnTo>
                  <a:pt x="19050" y="238125"/>
                </a:lnTo>
                <a:lnTo>
                  <a:pt x="28575" y="247650"/>
                </a:lnTo>
                <a:lnTo>
                  <a:pt x="47625" y="247650"/>
                </a:lnTo>
                <a:lnTo>
                  <a:pt x="57150" y="247650"/>
                </a:lnTo>
                <a:lnTo>
                  <a:pt x="76200" y="238125"/>
                </a:lnTo>
                <a:lnTo>
                  <a:pt x="95250" y="228600"/>
                </a:lnTo>
                <a:lnTo>
                  <a:pt x="104775" y="219075"/>
                </a:lnTo>
                <a:lnTo>
                  <a:pt x="114300" y="209550"/>
                </a:lnTo>
                <a:lnTo>
                  <a:pt x="123825" y="200025"/>
                </a:lnTo>
                <a:lnTo>
                  <a:pt x="123825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олилиния 84"/>
          <p:cNvSpPr/>
          <p:nvPr/>
        </p:nvSpPr>
        <p:spPr>
          <a:xfrm>
            <a:off x="9210675" y="187642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19050" y="19050"/>
                </a:lnTo>
                <a:lnTo>
                  <a:pt x="28575" y="9525"/>
                </a:lnTo>
                <a:lnTo>
                  <a:pt x="57150" y="9525"/>
                </a:lnTo>
                <a:lnTo>
                  <a:pt x="8572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олилиния 85"/>
          <p:cNvSpPr/>
          <p:nvPr/>
        </p:nvSpPr>
        <p:spPr>
          <a:xfrm>
            <a:off x="1543050" y="3514725"/>
            <a:ext cx="2019301" cy="57151"/>
          </a:xfrm>
          <a:custGeom>
            <a:avLst/>
            <a:gdLst/>
            <a:ahLst/>
            <a:cxnLst/>
            <a:rect l="0" t="0" r="0" b="0"/>
            <a:pathLst>
              <a:path w="2019301" h="57151">
                <a:moveTo>
                  <a:pt x="19050" y="9525"/>
                </a:move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71450" y="28575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09550" y="38100"/>
                </a:lnTo>
                <a:lnTo>
                  <a:pt x="219075" y="38100"/>
                </a:lnTo>
                <a:lnTo>
                  <a:pt x="228600" y="38100"/>
                </a:lnTo>
                <a:lnTo>
                  <a:pt x="238125" y="38100"/>
                </a:lnTo>
                <a:lnTo>
                  <a:pt x="247650" y="38100"/>
                </a:lnTo>
                <a:lnTo>
                  <a:pt x="257175" y="38100"/>
                </a:lnTo>
                <a:lnTo>
                  <a:pt x="266700" y="38100"/>
                </a:lnTo>
                <a:lnTo>
                  <a:pt x="276225" y="38100"/>
                </a:lnTo>
                <a:lnTo>
                  <a:pt x="285750" y="38100"/>
                </a:lnTo>
                <a:lnTo>
                  <a:pt x="295275" y="38100"/>
                </a:lnTo>
                <a:lnTo>
                  <a:pt x="304800" y="38100"/>
                </a:lnTo>
                <a:lnTo>
                  <a:pt x="314325" y="38100"/>
                </a:lnTo>
                <a:lnTo>
                  <a:pt x="314325" y="38100"/>
                </a:lnTo>
                <a:lnTo>
                  <a:pt x="333375" y="38100"/>
                </a:lnTo>
                <a:lnTo>
                  <a:pt x="342900" y="38100"/>
                </a:lnTo>
                <a:lnTo>
                  <a:pt x="352425" y="38100"/>
                </a:lnTo>
                <a:lnTo>
                  <a:pt x="361950" y="38100"/>
                </a:lnTo>
                <a:lnTo>
                  <a:pt x="371475" y="38100"/>
                </a:lnTo>
                <a:lnTo>
                  <a:pt x="381000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28625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57200" y="47625"/>
                </a:lnTo>
                <a:lnTo>
                  <a:pt x="476250" y="47625"/>
                </a:lnTo>
                <a:lnTo>
                  <a:pt x="485775" y="47625"/>
                </a:lnTo>
                <a:lnTo>
                  <a:pt x="495300" y="47625"/>
                </a:lnTo>
                <a:lnTo>
                  <a:pt x="504825" y="47625"/>
                </a:lnTo>
                <a:lnTo>
                  <a:pt x="514350" y="47625"/>
                </a:lnTo>
                <a:lnTo>
                  <a:pt x="523875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52450" y="47625"/>
                </a:lnTo>
                <a:lnTo>
                  <a:pt x="561975" y="47625"/>
                </a:lnTo>
                <a:lnTo>
                  <a:pt x="581025" y="47625"/>
                </a:lnTo>
                <a:lnTo>
                  <a:pt x="590550" y="47625"/>
                </a:lnTo>
                <a:lnTo>
                  <a:pt x="600075" y="47625"/>
                </a:lnTo>
                <a:lnTo>
                  <a:pt x="609600" y="47625"/>
                </a:lnTo>
                <a:lnTo>
                  <a:pt x="619125" y="47625"/>
                </a:lnTo>
                <a:lnTo>
                  <a:pt x="628650" y="47625"/>
                </a:lnTo>
                <a:lnTo>
                  <a:pt x="647700" y="47625"/>
                </a:lnTo>
                <a:lnTo>
                  <a:pt x="647700" y="47625"/>
                </a:lnTo>
                <a:lnTo>
                  <a:pt x="666750" y="47625"/>
                </a:lnTo>
                <a:lnTo>
                  <a:pt x="676275" y="47625"/>
                </a:lnTo>
                <a:lnTo>
                  <a:pt x="685800" y="47625"/>
                </a:lnTo>
                <a:lnTo>
                  <a:pt x="695325" y="47625"/>
                </a:lnTo>
                <a:lnTo>
                  <a:pt x="704850" y="47625"/>
                </a:lnTo>
                <a:lnTo>
                  <a:pt x="723900" y="47625"/>
                </a:lnTo>
                <a:lnTo>
                  <a:pt x="733425" y="47625"/>
                </a:lnTo>
                <a:lnTo>
                  <a:pt x="742950" y="47625"/>
                </a:lnTo>
                <a:lnTo>
                  <a:pt x="752475" y="47625"/>
                </a:lnTo>
                <a:lnTo>
                  <a:pt x="771525" y="57150"/>
                </a:lnTo>
                <a:lnTo>
                  <a:pt x="781050" y="57150"/>
                </a:lnTo>
                <a:lnTo>
                  <a:pt x="790575" y="57150"/>
                </a:lnTo>
                <a:lnTo>
                  <a:pt x="809625" y="57150"/>
                </a:lnTo>
                <a:lnTo>
                  <a:pt x="819150" y="57150"/>
                </a:lnTo>
                <a:lnTo>
                  <a:pt x="828675" y="57150"/>
                </a:lnTo>
                <a:lnTo>
                  <a:pt x="838200" y="57150"/>
                </a:lnTo>
                <a:lnTo>
                  <a:pt x="857250" y="57150"/>
                </a:lnTo>
                <a:lnTo>
                  <a:pt x="866775" y="57150"/>
                </a:lnTo>
                <a:lnTo>
                  <a:pt x="876300" y="57150"/>
                </a:lnTo>
                <a:lnTo>
                  <a:pt x="885825" y="57150"/>
                </a:lnTo>
                <a:lnTo>
                  <a:pt x="904875" y="57150"/>
                </a:lnTo>
                <a:lnTo>
                  <a:pt x="923925" y="57150"/>
                </a:lnTo>
                <a:lnTo>
                  <a:pt x="933450" y="57150"/>
                </a:lnTo>
                <a:lnTo>
                  <a:pt x="942975" y="57150"/>
                </a:lnTo>
                <a:lnTo>
                  <a:pt x="952500" y="57150"/>
                </a:lnTo>
                <a:lnTo>
                  <a:pt x="971550" y="57150"/>
                </a:lnTo>
                <a:lnTo>
                  <a:pt x="981075" y="57150"/>
                </a:lnTo>
                <a:lnTo>
                  <a:pt x="990600" y="57150"/>
                </a:lnTo>
                <a:lnTo>
                  <a:pt x="1009650" y="57150"/>
                </a:lnTo>
                <a:lnTo>
                  <a:pt x="1019175" y="57150"/>
                </a:lnTo>
                <a:lnTo>
                  <a:pt x="1028700" y="57150"/>
                </a:lnTo>
                <a:lnTo>
                  <a:pt x="1047750" y="57150"/>
                </a:lnTo>
                <a:lnTo>
                  <a:pt x="1066800" y="57150"/>
                </a:lnTo>
                <a:lnTo>
                  <a:pt x="1076325" y="57150"/>
                </a:lnTo>
                <a:lnTo>
                  <a:pt x="1085850" y="57150"/>
                </a:lnTo>
                <a:lnTo>
                  <a:pt x="1104900" y="57150"/>
                </a:lnTo>
                <a:lnTo>
                  <a:pt x="1114425" y="57150"/>
                </a:lnTo>
                <a:lnTo>
                  <a:pt x="1123950" y="57150"/>
                </a:lnTo>
                <a:lnTo>
                  <a:pt x="1143000" y="57150"/>
                </a:lnTo>
                <a:lnTo>
                  <a:pt x="1152525" y="57150"/>
                </a:lnTo>
                <a:lnTo>
                  <a:pt x="1171575" y="57150"/>
                </a:lnTo>
                <a:lnTo>
                  <a:pt x="1181100" y="57150"/>
                </a:lnTo>
                <a:lnTo>
                  <a:pt x="1190625" y="57150"/>
                </a:lnTo>
                <a:lnTo>
                  <a:pt x="1209675" y="57150"/>
                </a:lnTo>
                <a:lnTo>
                  <a:pt x="1219200" y="57150"/>
                </a:lnTo>
                <a:lnTo>
                  <a:pt x="1228725" y="57150"/>
                </a:lnTo>
                <a:lnTo>
                  <a:pt x="1247775" y="57150"/>
                </a:lnTo>
                <a:lnTo>
                  <a:pt x="1257300" y="57150"/>
                </a:lnTo>
                <a:lnTo>
                  <a:pt x="1276350" y="57150"/>
                </a:lnTo>
                <a:lnTo>
                  <a:pt x="1285875" y="57150"/>
                </a:lnTo>
                <a:lnTo>
                  <a:pt x="1304925" y="57150"/>
                </a:lnTo>
                <a:lnTo>
                  <a:pt x="1314450" y="47625"/>
                </a:lnTo>
                <a:lnTo>
                  <a:pt x="1333500" y="47625"/>
                </a:lnTo>
                <a:lnTo>
                  <a:pt x="1343025" y="47625"/>
                </a:lnTo>
                <a:lnTo>
                  <a:pt x="1362075" y="47625"/>
                </a:lnTo>
                <a:lnTo>
                  <a:pt x="1371600" y="47625"/>
                </a:lnTo>
                <a:lnTo>
                  <a:pt x="1390650" y="47625"/>
                </a:lnTo>
                <a:lnTo>
                  <a:pt x="1400175" y="47625"/>
                </a:lnTo>
                <a:lnTo>
                  <a:pt x="1409700" y="47625"/>
                </a:lnTo>
                <a:lnTo>
                  <a:pt x="1428750" y="47625"/>
                </a:lnTo>
                <a:lnTo>
                  <a:pt x="1447800" y="47625"/>
                </a:lnTo>
                <a:lnTo>
                  <a:pt x="1457325" y="47625"/>
                </a:lnTo>
                <a:lnTo>
                  <a:pt x="1466850" y="47625"/>
                </a:lnTo>
                <a:lnTo>
                  <a:pt x="1485900" y="47625"/>
                </a:lnTo>
                <a:lnTo>
                  <a:pt x="1495425" y="47625"/>
                </a:lnTo>
                <a:lnTo>
                  <a:pt x="1514475" y="47625"/>
                </a:lnTo>
                <a:lnTo>
                  <a:pt x="1524000" y="47625"/>
                </a:lnTo>
                <a:lnTo>
                  <a:pt x="1543050" y="47625"/>
                </a:lnTo>
                <a:lnTo>
                  <a:pt x="1552575" y="47625"/>
                </a:lnTo>
                <a:lnTo>
                  <a:pt x="1571625" y="47625"/>
                </a:lnTo>
                <a:lnTo>
                  <a:pt x="1581150" y="47625"/>
                </a:lnTo>
                <a:lnTo>
                  <a:pt x="1590675" y="47625"/>
                </a:lnTo>
                <a:lnTo>
                  <a:pt x="1609725" y="47625"/>
                </a:lnTo>
                <a:lnTo>
                  <a:pt x="1619250" y="47625"/>
                </a:lnTo>
                <a:lnTo>
                  <a:pt x="1638300" y="47625"/>
                </a:lnTo>
                <a:lnTo>
                  <a:pt x="1647825" y="47625"/>
                </a:lnTo>
                <a:lnTo>
                  <a:pt x="1657350" y="47625"/>
                </a:lnTo>
                <a:lnTo>
                  <a:pt x="1676400" y="47625"/>
                </a:lnTo>
                <a:lnTo>
                  <a:pt x="1685925" y="47625"/>
                </a:lnTo>
                <a:lnTo>
                  <a:pt x="1695450" y="47625"/>
                </a:lnTo>
                <a:lnTo>
                  <a:pt x="1704975" y="47625"/>
                </a:lnTo>
                <a:lnTo>
                  <a:pt x="1724025" y="47625"/>
                </a:lnTo>
                <a:lnTo>
                  <a:pt x="1733550" y="47625"/>
                </a:lnTo>
                <a:lnTo>
                  <a:pt x="1743075" y="47625"/>
                </a:lnTo>
                <a:lnTo>
                  <a:pt x="1752600" y="47625"/>
                </a:lnTo>
                <a:lnTo>
                  <a:pt x="1762125" y="47625"/>
                </a:lnTo>
                <a:lnTo>
                  <a:pt x="1781175" y="47625"/>
                </a:lnTo>
                <a:lnTo>
                  <a:pt x="1790700" y="47625"/>
                </a:lnTo>
                <a:lnTo>
                  <a:pt x="1800225" y="47625"/>
                </a:lnTo>
                <a:lnTo>
                  <a:pt x="1809750" y="47625"/>
                </a:lnTo>
                <a:lnTo>
                  <a:pt x="1819275" y="47625"/>
                </a:lnTo>
                <a:lnTo>
                  <a:pt x="1838325" y="47625"/>
                </a:lnTo>
                <a:lnTo>
                  <a:pt x="1838325" y="47625"/>
                </a:lnTo>
                <a:lnTo>
                  <a:pt x="1847850" y="47625"/>
                </a:lnTo>
                <a:lnTo>
                  <a:pt x="1857375" y="47625"/>
                </a:lnTo>
                <a:lnTo>
                  <a:pt x="1866900" y="47625"/>
                </a:lnTo>
                <a:lnTo>
                  <a:pt x="1876425" y="47625"/>
                </a:lnTo>
                <a:lnTo>
                  <a:pt x="1885950" y="47625"/>
                </a:lnTo>
                <a:lnTo>
                  <a:pt x="1895475" y="47625"/>
                </a:lnTo>
                <a:lnTo>
                  <a:pt x="1905000" y="47625"/>
                </a:lnTo>
                <a:lnTo>
                  <a:pt x="1914525" y="47625"/>
                </a:lnTo>
                <a:lnTo>
                  <a:pt x="1924050" y="47625"/>
                </a:lnTo>
                <a:lnTo>
                  <a:pt x="1933575" y="47625"/>
                </a:lnTo>
                <a:lnTo>
                  <a:pt x="1943100" y="47625"/>
                </a:lnTo>
                <a:lnTo>
                  <a:pt x="1952625" y="47625"/>
                </a:lnTo>
                <a:lnTo>
                  <a:pt x="1962150" y="47625"/>
                </a:lnTo>
                <a:lnTo>
                  <a:pt x="1962150" y="47625"/>
                </a:lnTo>
                <a:lnTo>
                  <a:pt x="1971675" y="47625"/>
                </a:lnTo>
                <a:lnTo>
                  <a:pt x="1981200" y="47625"/>
                </a:lnTo>
                <a:lnTo>
                  <a:pt x="1981200" y="47625"/>
                </a:lnTo>
                <a:lnTo>
                  <a:pt x="1990725" y="47625"/>
                </a:lnTo>
                <a:lnTo>
                  <a:pt x="2000250" y="47625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19300" y="57150"/>
                </a:lnTo>
                <a:lnTo>
                  <a:pt x="2019300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19300" y="57150"/>
                </a:lnTo>
                <a:lnTo>
                  <a:pt x="2019300" y="57150"/>
                </a:lnTo>
                <a:lnTo>
                  <a:pt x="2019300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  <a:lnTo>
                  <a:pt x="20097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олилиния 86"/>
          <p:cNvSpPr/>
          <p:nvPr/>
        </p:nvSpPr>
        <p:spPr>
          <a:xfrm>
            <a:off x="2924175" y="3514725"/>
            <a:ext cx="95251" cy="762001"/>
          </a:xfrm>
          <a:custGeom>
            <a:avLst/>
            <a:gdLst/>
            <a:ahLst/>
            <a:cxnLst/>
            <a:rect l="0" t="0" r="0" b="0"/>
            <a:pathLst>
              <a:path w="95251" h="762001">
                <a:moveTo>
                  <a:pt x="95250" y="0"/>
                </a:move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85725" y="0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95250"/>
                </a:lnTo>
                <a:lnTo>
                  <a:pt x="76200" y="114300"/>
                </a:lnTo>
                <a:lnTo>
                  <a:pt x="76200" y="133350"/>
                </a:lnTo>
                <a:lnTo>
                  <a:pt x="76200" y="152400"/>
                </a:lnTo>
                <a:lnTo>
                  <a:pt x="76200" y="171450"/>
                </a:lnTo>
                <a:lnTo>
                  <a:pt x="66675" y="190500"/>
                </a:lnTo>
                <a:lnTo>
                  <a:pt x="66675" y="209550"/>
                </a:lnTo>
                <a:lnTo>
                  <a:pt x="66675" y="238125"/>
                </a:lnTo>
                <a:lnTo>
                  <a:pt x="66675" y="257175"/>
                </a:lnTo>
                <a:lnTo>
                  <a:pt x="76200" y="276225"/>
                </a:lnTo>
                <a:lnTo>
                  <a:pt x="66675" y="304800"/>
                </a:lnTo>
                <a:lnTo>
                  <a:pt x="66675" y="323850"/>
                </a:lnTo>
                <a:lnTo>
                  <a:pt x="66675" y="342900"/>
                </a:lnTo>
                <a:lnTo>
                  <a:pt x="66675" y="361950"/>
                </a:lnTo>
                <a:lnTo>
                  <a:pt x="66675" y="390525"/>
                </a:lnTo>
                <a:lnTo>
                  <a:pt x="76200" y="409575"/>
                </a:lnTo>
                <a:lnTo>
                  <a:pt x="66675" y="438150"/>
                </a:lnTo>
                <a:lnTo>
                  <a:pt x="76200" y="457200"/>
                </a:lnTo>
                <a:lnTo>
                  <a:pt x="76200" y="476250"/>
                </a:lnTo>
                <a:lnTo>
                  <a:pt x="76200" y="495300"/>
                </a:lnTo>
                <a:lnTo>
                  <a:pt x="76200" y="514350"/>
                </a:lnTo>
                <a:lnTo>
                  <a:pt x="76200" y="542925"/>
                </a:lnTo>
                <a:lnTo>
                  <a:pt x="76200" y="552450"/>
                </a:lnTo>
                <a:lnTo>
                  <a:pt x="76200" y="571500"/>
                </a:lnTo>
                <a:lnTo>
                  <a:pt x="76200" y="590550"/>
                </a:lnTo>
                <a:lnTo>
                  <a:pt x="76200" y="609600"/>
                </a:lnTo>
                <a:lnTo>
                  <a:pt x="76200" y="619125"/>
                </a:lnTo>
                <a:lnTo>
                  <a:pt x="76200" y="628650"/>
                </a:lnTo>
                <a:lnTo>
                  <a:pt x="76200" y="647700"/>
                </a:lnTo>
                <a:lnTo>
                  <a:pt x="76200" y="657225"/>
                </a:lnTo>
                <a:lnTo>
                  <a:pt x="76200" y="666750"/>
                </a:lnTo>
                <a:lnTo>
                  <a:pt x="85725" y="676275"/>
                </a:lnTo>
                <a:lnTo>
                  <a:pt x="85725" y="676275"/>
                </a:lnTo>
                <a:lnTo>
                  <a:pt x="85725" y="685800"/>
                </a:lnTo>
                <a:lnTo>
                  <a:pt x="85725" y="685800"/>
                </a:lnTo>
                <a:lnTo>
                  <a:pt x="85725" y="685800"/>
                </a:lnTo>
                <a:lnTo>
                  <a:pt x="76200" y="685800"/>
                </a:lnTo>
                <a:lnTo>
                  <a:pt x="76200" y="676275"/>
                </a:lnTo>
                <a:lnTo>
                  <a:pt x="76200" y="676275"/>
                </a:lnTo>
                <a:lnTo>
                  <a:pt x="76200" y="666750"/>
                </a:lnTo>
                <a:lnTo>
                  <a:pt x="66675" y="657225"/>
                </a:lnTo>
                <a:lnTo>
                  <a:pt x="66675" y="647700"/>
                </a:lnTo>
                <a:lnTo>
                  <a:pt x="57150" y="638175"/>
                </a:lnTo>
                <a:lnTo>
                  <a:pt x="47625" y="628650"/>
                </a:lnTo>
                <a:lnTo>
                  <a:pt x="38100" y="619125"/>
                </a:lnTo>
                <a:lnTo>
                  <a:pt x="38100" y="600075"/>
                </a:lnTo>
                <a:lnTo>
                  <a:pt x="28575" y="590550"/>
                </a:lnTo>
                <a:lnTo>
                  <a:pt x="28575" y="571500"/>
                </a:lnTo>
                <a:lnTo>
                  <a:pt x="19050" y="561975"/>
                </a:lnTo>
                <a:lnTo>
                  <a:pt x="9525" y="552450"/>
                </a:lnTo>
                <a:lnTo>
                  <a:pt x="9525" y="542925"/>
                </a:lnTo>
                <a:lnTo>
                  <a:pt x="9525" y="533400"/>
                </a:lnTo>
                <a:lnTo>
                  <a:pt x="0" y="533400"/>
                </a:lnTo>
                <a:lnTo>
                  <a:pt x="0" y="533400"/>
                </a:lnTo>
                <a:lnTo>
                  <a:pt x="0" y="523875"/>
                </a:lnTo>
                <a:lnTo>
                  <a:pt x="0" y="523875"/>
                </a:lnTo>
                <a:lnTo>
                  <a:pt x="0" y="523875"/>
                </a:lnTo>
                <a:lnTo>
                  <a:pt x="0" y="523875"/>
                </a:lnTo>
                <a:lnTo>
                  <a:pt x="0" y="533400"/>
                </a:lnTo>
                <a:lnTo>
                  <a:pt x="0" y="533400"/>
                </a:lnTo>
                <a:lnTo>
                  <a:pt x="0" y="542925"/>
                </a:lnTo>
                <a:lnTo>
                  <a:pt x="0" y="552450"/>
                </a:lnTo>
                <a:lnTo>
                  <a:pt x="9525" y="571500"/>
                </a:lnTo>
                <a:lnTo>
                  <a:pt x="9525" y="581025"/>
                </a:lnTo>
                <a:lnTo>
                  <a:pt x="19050" y="609600"/>
                </a:lnTo>
                <a:lnTo>
                  <a:pt x="19050" y="628650"/>
                </a:lnTo>
                <a:lnTo>
                  <a:pt x="28575" y="647700"/>
                </a:lnTo>
                <a:lnTo>
                  <a:pt x="28575" y="666750"/>
                </a:lnTo>
                <a:lnTo>
                  <a:pt x="28575" y="695325"/>
                </a:lnTo>
                <a:lnTo>
                  <a:pt x="38100" y="704850"/>
                </a:lnTo>
                <a:lnTo>
                  <a:pt x="38100" y="723900"/>
                </a:lnTo>
                <a:lnTo>
                  <a:pt x="47625" y="733425"/>
                </a:lnTo>
                <a:lnTo>
                  <a:pt x="47625" y="742950"/>
                </a:lnTo>
                <a:lnTo>
                  <a:pt x="57150" y="752475"/>
                </a:lnTo>
                <a:lnTo>
                  <a:pt x="57150" y="762000"/>
                </a:lnTo>
                <a:lnTo>
                  <a:pt x="57150" y="762000"/>
                </a:lnTo>
                <a:lnTo>
                  <a:pt x="66675" y="762000"/>
                </a:lnTo>
                <a:lnTo>
                  <a:pt x="66675" y="762000"/>
                </a:lnTo>
                <a:lnTo>
                  <a:pt x="76200" y="752475"/>
                </a:lnTo>
                <a:lnTo>
                  <a:pt x="76200" y="742950"/>
                </a:lnTo>
                <a:lnTo>
                  <a:pt x="76200" y="733425"/>
                </a:lnTo>
                <a:lnTo>
                  <a:pt x="85725" y="723900"/>
                </a:lnTo>
                <a:lnTo>
                  <a:pt x="85725" y="723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олилиния 87"/>
          <p:cNvSpPr/>
          <p:nvPr/>
        </p:nvSpPr>
        <p:spPr>
          <a:xfrm>
            <a:off x="2933700" y="3552825"/>
            <a:ext cx="66676" cy="142876"/>
          </a:xfrm>
          <a:custGeom>
            <a:avLst/>
            <a:gdLst/>
            <a:ahLst/>
            <a:cxnLst/>
            <a:rect l="0" t="0" r="0" b="0"/>
            <a:pathLst>
              <a:path w="66676" h="142876">
                <a:moveTo>
                  <a:pt x="0" y="76200"/>
                </a:move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6675"/>
                </a:lnTo>
                <a:lnTo>
                  <a:pt x="0" y="66675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76200"/>
                </a:lnTo>
                <a:lnTo>
                  <a:pt x="57150" y="104775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олилиния 88"/>
          <p:cNvSpPr/>
          <p:nvPr/>
        </p:nvSpPr>
        <p:spPr>
          <a:xfrm>
            <a:off x="2247900" y="3771900"/>
            <a:ext cx="66676" cy="276226"/>
          </a:xfrm>
          <a:custGeom>
            <a:avLst/>
            <a:gdLst/>
            <a:ahLst/>
            <a:cxnLst/>
            <a:rect l="0" t="0" r="0" b="0"/>
            <a:pathLst>
              <a:path w="66676" h="276226">
                <a:moveTo>
                  <a:pt x="0" y="114300"/>
                </a:move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66675"/>
                </a:lnTo>
                <a:lnTo>
                  <a:pt x="38100" y="47625"/>
                </a:lnTo>
                <a:lnTo>
                  <a:pt x="47625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47625" y="133350"/>
                </a:lnTo>
                <a:lnTo>
                  <a:pt x="47625" y="161925"/>
                </a:lnTo>
                <a:lnTo>
                  <a:pt x="38100" y="180975"/>
                </a:lnTo>
                <a:lnTo>
                  <a:pt x="38100" y="209550"/>
                </a:lnTo>
                <a:lnTo>
                  <a:pt x="38100" y="228600"/>
                </a:lnTo>
                <a:lnTo>
                  <a:pt x="38100" y="247650"/>
                </a:lnTo>
                <a:lnTo>
                  <a:pt x="47625" y="257175"/>
                </a:lnTo>
                <a:lnTo>
                  <a:pt x="47625" y="276225"/>
                </a:lnTo>
                <a:lnTo>
                  <a:pt x="47625" y="276225"/>
                </a:lnTo>
                <a:lnTo>
                  <a:pt x="4762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олилиния 89"/>
          <p:cNvSpPr/>
          <p:nvPr/>
        </p:nvSpPr>
        <p:spPr>
          <a:xfrm>
            <a:off x="2381250" y="3743325"/>
            <a:ext cx="85726" cy="238126"/>
          </a:xfrm>
          <a:custGeom>
            <a:avLst/>
            <a:gdLst/>
            <a:ahLst/>
            <a:cxnLst/>
            <a:rect l="0" t="0" r="0" b="0"/>
            <a:pathLst>
              <a:path w="85726" h="238126">
                <a:moveTo>
                  <a:pt x="28575" y="9525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14300"/>
                </a:lnTo>
                <a:lnTo>
                  <a:pt x="57150" y="123825"/>
                </a:lnTo>
                <a:lnTo>
                  <a:pt x="66675" y="133350"/>
                </a:lnTo>
                <a:lnTo>
                  <a:pt x="76200" y="142875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71450"/>
                </a:lnTo>
                <a:lnTo>
                  <a:pt x="85725" y="180975"/>
                </a:lnTo>
                <a:lnTo>
                  <a:pt x="85725" y="190500"/>
                </a:lnTo>
                <a:lnTo>
                  <a:pt x="76200" y="200025"/>
                </a:lnTo>
                <a:lnTo>
                  <a:pt x="66675" y="219075"/>
                </a:lnTo>
                <a:lnTo>
                  <a:pt x="57150" y="228600"/>
                </a:lnTo>
                <a:lnTo>
                  <a:pt x="47625" y="238125"/>
                </a:lnTo>
                <a:lnTo>
                  <a:pt x="47625" y="238125"/>
                </a:lnTo>
                <a:lnTo>
                  <a:pt x="4762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олилиния 90"/>
          <p:cNvSpPr/>
          <p:nvPr/>
        </p:nvSpPr>
        <p:spPr>
          <a:xfrm>
            <a:off x="2390775" y="3686175"/>
            <a:ext cx="85726" cy="28576"/>
          </a:xfrm>
          <a:custGeom>
            <a:avLst/>
            <a:gdLst/>
            <a:ahLst/>
            <a:cxnLst/>
            <a:rect l="0" t="0" r="0" b="0"/>
            <a:pathLst>
              <a:path w="85726" h="28576">
                <a:moveTo>
                  <a:pt x="0" y="28575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85725" y="9525"/>
                </a:lnTo>
                <a:lnTo>
                  <a:pt x="857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олилиния 91"/>
          <p:cNvSpPr/>
          <p:nvPr/>
        </p:nvSpPr>
        <p:spPr>
          <a:xfrm>
            <a:off x="2552700" y="3781425"/>
            <a:ext cx="276226" cy="161926"/>
          </a:xfrm>
          <a:custGeom>
            <a:avLst/>
            <a:gdLst/>
            <a:ahLst/>
            <a:cxnLst/>
            <a:rect l="0" t="0" r="0" b="0"/>
            <a:pathLst>
              <a:path w="276226" h="161926">
                <a:moveTo>
                  <a:pt x="66675" y="85725"/>
                </a:moveTo>
                <a:lnTo>
                  <a:pt x="66675" y="76200"/>
                </a:lnTo>
                <a:lnTo>
                  <a:pt x="66675" y="76200"/>
                </a:lnTo>
                <a:lnTo>
                  <a:pt x="66675" y="76200"/>
                </a:lnTo>
                <a:lnTo>
                  <a:pt x="66675" y="66675"/>
                </a:lnTo>
                <a:lnTo>
                  <a:pt x="57150" y="57150"/>
                </a:lnTo>
                <a:lnTo>
                  <a:pt x="57150" y="47625"/>
                </a:lnTo>
                <a:lnTo>
                  <a:pt x="57150" y="47625"/>
                </a:lnTo>
                <a:lnTo>
                  <a:pt x="47625" y="38100"/>
                </a:lnTo>
                <a:lnTo>
                  <a:pt x="47625" y="38100"/>
                </a:lnTo>
                <a:lnTo>
                  <a:pt x="38100" y="38100"/>
                </a:lnTo>
                <a:lnTo>
                  <a:pt x="28575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61925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61925"/>
                </a:lnTo>
                <a:lnTo>
                  <a:pt x="28575" y="152400"/>
                </a:lnTo>
                <a:lnTo>
                  <a:pt x="38100" y="142875"/>
                </a:lnTo>
                <a:lnTo>
                  <a:pt x="57150" y="133350"/>
                </a:lnTo>
                <a:lnTo>
                  <a:pt x="57150" y="133350"/>
                </a:lnTo>
                <a:lnTo>
                  <a:pt x="66675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76200" y="123825"/>
                </a:lnTo>
                <a:lnTo>
                  <a:pt x="76200" y="123825"/>
                </a:lnTo>
                <a:lnTo>
                  <a:pt x="85725" y="133350"/>
                </a:lnTo>
                <a:lnTo>
                  <a:pt x="85725" y="133350"/>
                </a:lnTo>
                <a:lnTo>
                  <a:pt x="85725" y="142875"/>
                </a:lnTo>
                <a:lnTo>
                  <a:pt x="95250" y="142875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14300" y="133350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42875" y="104775"/>
                </a:lnTo>
                <a:lnTo>
                  <a:pt x="152400" y="85725"/>
                </a:lnTo>
                <a:lnTo>
                  <a:pt x="161925" y="66675"/>
                </a:lnTo>
                <a:lnTo>
                  <a:pt x="171450" y="47625"/>
                </a:lnTo>
                <a:lnTo>
                  <a:pt x="180975" y="28575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71450" y="28575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76200"/>
                </a:lnTo>
                <a:lnTo>
                  <a:pt x="161925" y="85725"/>
                </a:lnTo>
                <a:lnTo>
                  <a:pt x="161925" y="104775"/>
                </a:lnTo>
                <a:lnTo>
                  <a:pt x="161925" y="114300"/>
                </a:lnTo>
                <a:lnTo>
                  <a:pt x="171450" y="114300"/>
                </a:lnTo>
                <a:lnTo>
                  <a:pt x="171450" y="123825"/>
                </a:lnTo>
                <a:lnTo>
                  <a:pt x="180975" y="123825"/>
                </a:lnTo>
                <a:lnTo>
                  <a:pt x="190500" y="123825"/>
                </a:lnTo>
                <a:lnTo>
                  <a:pt x="200025" y="114300"/>
                </a:lnTo>
                <a:lnTo>
                  <a:pt x="209550" y="114300"/>
                </a:lnTo>
                <a:lnTo>
                  <a:pt x="219075" y="95250"/>
                </a:lnTo>
                <a:lnTo>
                  <a:pt x="228600" y="85725"/>
                </a:lnTo>
                <a:lnTo>
                  <a:pt x="238125" y="66675"/>
                </a:lnTo>
                <a:lnTo>
                  <a:pt x="247650" y="47625"/>
                </a:lnTo>
                <a:lnTo>
                  <a:pt x="257175" y="2857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0"/>
                </a:lnTo>
                <a:lnTo>
                  <a:pt x="276225" y="0"/>
                </a:lnTo>
                <a:lnTo>
                  <a:pt x="276225" y="0"/>
                </a:lnTo>
                <a:lnTo>
                  <a:pt x="276225" y="9525"/>
                </a:lnTo>
                <a:lnTo>
                  <a:pt x="276225" y="9525"/>
                </a:lnTo>
                <a:lnTo>
                  <a:pt x="266700" y="28575"/>
                </a:lnTo>
                <a:lnTo>
                  <a:pt x="266700" y="47625"/>
                </a:lnTo>
                <a:lnTo>
                  <a:pt x="257175" y="66675"/>
                </a:lnTo>
                <a:lnTo>
                  <a:pt x="257175" y="85725"/>
                </a:lnTo>
                <a:lnTo>
                  <a:pt x="257175" y="114300"/>
                </a:lnTo>
                <a:lnTo>
                  <a:pt x="257175" y="133350"/>
                </a:lnTo>
                <a:lnTo>
                  <a:pt x="257175" y="152400"/>
                </a:lnTo>
                <a:lnTo>
                  <a:pt x="2571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3000375" y="3505200"/>
            <a:ext cx="47626" cy="114301"/>
          </a:xfrm>
          <a:custGeom>
            <a:avLst/>
            <a:gdLst/>
            <a:ahLst/>
            <a:cxnLst/>
            <a:rect l="0" t="0" r="0" b="0"/>
            <a:pathLst>
              <a:path w="47626" h="1143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38100" y="95250"/>
                </a:lnTo>
                <a:lnTo>
                  <a:pt x="38100" y="104775"/>
                </a:lnTo>
                <a:lnTo>
                  <a:pt x="38100" y="104775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47625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  <a:lnTo>
                  <a:pt x="381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олилиния 93"/>
          <p:cNvSpPr/>
          <p:nvPr/>
        </p:nvSpPr>
        <p:spPr>
          <a:xfrm>
            <a:off x="2990850" y="4029075"/>
            <a:ext cx="47626" cy="161926"/>
          </a:xfrm>
          <a:custGeom>
            <a:avLst/>
            <a:gdLst/>
            <a:ahLst/>
            <a:cxnLst/>
            <a:rect l="0" t="0" r="0" b="0"/>
            <a:pathLst>
              <a:path w="47626" h="161926">
                <a:moveTo>
                  <a:pt x="28575" y="161925"/>
                </a:moveTo>
                <a:lnTo>
                  <a:pt x="28575" y="161925"/>
                </a:lnTo>
                <a:lnTo>
                  <a:pt x="19050" y="161925"/>
                </a:lnTo>
                <a:lnTo>
                  <a:pt x="19050" y="152400"/>
                </a:lnTo>
                <a:lnTo>
                  <a:pt x="19050" y="142875"/>
                </a:lnTo>
                <a:lnTo>
                  <a:pt x="19050" y="133350"/>
                </a:lnTo>
                <a:lnTo>
                  <a:pt x="19050" y="123825"/>
                </a:lnTo>
                <a:lnTo>
                  <a:pt x="19050" y="114300"/>
                </a:lnTo>
                <a:lnTo>
                  <a:pt x="19050" y="104775"/>
                </a:lnTo>
                <a:lnTo>
                  <a:pt x="19050" y="95250"/>
                </a:lnTo>
                <a:lnTo>
                  <a:pt x="19050" y="76200"/>
                </a:lnTo>
                <a:lnTo>
                  <a:pt x="19050" y="66675"/>
                </a:lnTo>
                <a:lnTo>
                  <a:pt x="19050" y="57150"/>
                </a:lnTo>
                <a:lnTo>
                  <a:pt x="28575" y="47625"/>
                </a:lnTo>
                <a:lnTo>
                  <a:pt x="28575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38100" y="4762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23825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олилиния 94"/>
          <p:cNvSpPr/>
          <p:nvPr/>
        </p:nvSpPr>
        <p:spPr>
          <a:xfrm>
            <a:off x="1562100" y="4248150"/>
            <a:ext cx="1885951" cy="133351"/>
          </a:xfrm>
          <a:custGeom>
            <a:avLst/>
            <a:gdLst/>
            <a:ahLst/>
            <a:cxnLst/>
            <a:rect l="0" t="0" r="0" b="0"/>
            <a:pathLst>
              <a:path w="1885951" h="13335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95250" y="9525"/>
                </a:lnTo>
                <a:lnTo>
                  <a:pt x="10477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28575"/>
                </a:lnTo>
                <a:lnTo>
                  <a:pt x="209550" y="28575"/>
                </a:lnTo>
                <a:lnTo>
                  <a:pt x="219075" y="28575"/>
                </a:lnTo>
                <a:lnTo>
                  <a:pt x="228600" y="28575"/>
                </a:lnTo>
                <a:lnTo>
                  <a:pt x="238125" y="28575"/>
                </a:lnTo>
                <a:lnTo>
                  <a:pt x="247650" y="28575"/>
                </a:lnTo>
                <a:lnTo>
                  <a:pt x="257175" y="28575"/>
                </a:lnTo>
                <a:lnTo>
                  <a:pt x="266700" y="28575"/>
                </a:lnTo>
                <a:lnTo>
                  <a:pt x="285750" y="28575"/>
                </a:lnTo>
                <a:lnTo>
                  <a:pt x="295275" y="28575"/>
                </a:lnTo>
                <a:lnTo>
                  <a:pt x="304800" y="28575"/>
                </a:lnTo>
                <a:lnTo>
                  <a:pt x="314325" y="28575"/>
                </a:lnTo>
                <a:lnTo>
                  <a:pt x="323850" y="28575"/>
                </a:lnTo>
                <a:lnTo>
                  <a:pt x="333375" y="28575"/>
                </a:lnTo>
                <a:lnTo>
                  <a:pt x="342900" y="28575"/>
                </a:lnTo>
                <a:lnTo>
                  <a:pt x="352425" y="28575"/>
                </a:lnTo>
                <a:lnTo>
                  <a:pt x="361950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390525" y="28575"/>
                </a:lnTo>
                <a:lnTo>
                  <a:pt x="409575" y="28575"/>
                </a:lnTo>
                <a:lnTo>
                  <a:pt x="419100" y="38100"/>
                </a:lnTo>
                <a:lnTo>
                  <a:pt x="428625" y="38100"/>
                </a:lnTo>
                <a:lnTo>
                  <a:pt x="438150" y="38100"/>
                </a:lnTo>
                <a:lnTo>
                  <a:pt x="438150" y="38100"/>
                </a:lnTo>
                <a:lnTo>
                  <a:pt x="457200" y="38100"/>
                </a:lnTo>
                <a:lnTo>
                  <a:pt x="466725" y="38100"/>
                </a:lnTo>
                <a:lnTo>
                  <a:pt x="476250" y="38100"/>
                </a:lnTo>
                <a:lnTo>
                  <a:pt x="485775" y="38100"/>
                </a:lnTo>
                <a:lnTo>
                  <a:pt x="495300" y="38100"/>
                </a:lnTo>
                <a:lnTo>
                  <a:pt x="514350" y="38100"/>
                </a:lnTo>
                <a:lnTo>
                  <a:pt x="523875" y="38100"/>
                </a:lnTo>
                <a:lnTo>
                  <a:pt x="533400" y="38100"/>
                </a:lnTo>
                <a:lnTo>
                  <a:pt x="542925" y="47625"/>
                </a:lnTo>
                <a:lnTo>
                  <a:pt x="542925" y="47625"/>
                </a:lnTo>
                <a:lnTo>
                  <a:pt x="561975" y="47625"/>
                </a:lnTo>
                <a:lnTo>
                  <a:pt x="571500" y="47625"/>
                </a:lnTo>
                <a:lnTo>
                  <a:pt x="581025" y="47625"/>
                </a:lnTo>
                <a:lnTo>
                  <a:pt x="590550" y="47625"/>
                </a:lnTo>
                <a:lnTo>
                  <a:pt x="609600" y="47625"/>
                </a:lnTo>
                <a:lnTo>
                  <a:pt x="619125" y="47625"/>
                </a:lnTo>
                <a:lnTo>
                  <a:pt x="628650" y="47625"/>
                </a:lnTo>
                <a:lnTo>
                  <a:pt x="638175" y="47625"/>
                </a:lnTo>
                <a:lnTo>
                  <a:pt x="647700" y="47625"/>
                </a:lnTo>
                <a:lnTo>
                  <a:pt x="657225" y="47625"/>
                </a:lnTo>
                <a:lnTo>
                  <a:pt x="666750" y="47625"/>
                </a:lnTo>
                <a:lnTo>
                  <a:pt x="676275" y="47625"/>
                </a:lnTo>
                <a:lnTo>
                  <a:pt x="685800" y="57150"/>
                </a:lnTo>
                <a:lnTo>
                  <a:pt x="704850" y="57150"/>
                </a:lnTo>
                <a:lnTo>
                  <a:pt x="714375" y="57150"/>
                </a:lnTo>
                <a:lnTo>
                  <a:pt x="723900" y="57150"/>
                </a:lnTo>
                <a:lnTo>
                  <a:pt x="733425" y="57150"/>
                </a:lnTo>
                <a:lnTo>
                  <a:pt x="742950" y="57150"/>
                </a:lnTo>
                <a:lnTo>
                  <a:pt x="752475" y="57150"/>
                </a:lnTo>
                <a:lnTo>
                  <a:pt x="771525" y="57150"/>
                </a:lnTo>
                <a:lnTo>
                  <a:pt x="771525" y="57150"/>
                </a:lnTo>
                <a:lnTo>
                  <a:pt x="781050" y="57150"/>
                </a:lnTo>
                <a:lnTo>
                  <a:pt x="790575" y="57150"/>
                </a:lnTo>
                <a:lnTo>
                  <a:pt x="809625" y="57150"/>
                </a:lnTo>
                <a:lnTo>
                  <a:pt x="819150" y="57150"/>
                </a:lnTo>
                <a:lnTo>
                  <a:pt x="828675" y="57150"/>
                </a:lnTo>
                <a:lnTo>
                  <a:pt x="838200" y="57150"/>
                </a:lnTo>
                <a:lnTo>
                  <a:pt x="847725" y="57150"/>
                </a:lnTo>
                <a:lnTo>
                  <a:pt x="857250" y="66675"/>
                </a:lnTo>
                <a:lnTo>
                  <a:pt x="866775" y="66675"/>
                </a:lnTo>
                <a:lnTo>
                  <a:pt x="876300" y="66675"/>
                </a:lnTo>
                <a:lnTo>
                  <a:pt x="885825" y="66675"/>
                </a:lnTo>
                <a:lnTo>
                  <a:pt x="895350" y="66675"/>
                </a:lnTo>
                <a:lnTo>
                  <a:pt x="904875" y="66675"/>
                </a:lnTo>
                <a:lnTo>
                  <a:pt x="923925" y="66675"/>
                </a:lnTo>
                <a:lnTo>
                  <a:pt x="933450" y="66675"/>
                </a:lnTo>
                <a:lnTo>
                  <a:pt x="942975" y="66675"/>
                </a:lnTo>
                <a:lnTo>
                  <a:pt x="952500" y="66675"/>
                </a:lnTo>
                <a:lnTo>
                  <a:pt x="962025" y="66675"/>
                </a:lnTo>
                <a:lnTo>
                  <a:pt x="981075" y="66675"/>
                </a:lnTo>
                <a:lnTo>
                  <a:pt x="990600" y="66675"/>
                </a:lnTo>
                <a:lnTo>
                  <a:pt x="1000125" y="66675"/>
                </a:lnTo>
                <a:lnTo>
                  <a:pt x="1009650" y="66675"/>
                </a:lnTo>
                <a:lnTo>
                  <a:pt x="1019175" y="66675"/>
                </a:lnTo>
                <a:lnTo>
                  <a:pt x="1038225" y="66675"/>
                </a:lnTo>
                <a:lnTo>
                  <a:pt x="1047750" y="66675"/>
                </a:lnTo>
                <a:lnTo>
                  <a:pt x="1057275" y="66675"/>
                </a:lnTo>
                <a:lnTo>
                  <a:pt x="1066800" y="66675"/>
                </a:lnTo>
                <a:lnTo>
                  <a:pt x="1085850" y="66675"/>
                </a:lnTo>
                <a:lnTo>
                  <a:pt x="1095375" y="66675"/>
                </a:lnTo>
                <a:lnTo>
                  <a:pt x="1104900" y="76200"/>
                </a:lnTo>
                <a:lnTo>
                  <a:pt x="1123950" y="76200"/>
                </a:lnTo>
                <a:lnTo>
                  <a:pt x="1133475" y="76200"/>
                </a:lnTo>
                <a:lnTo>
                  <a:pt x="1143000" y="76200"/>
                </a:lnTo>
                <a:lnTo>
                  <a:pt x="1152525" y="76200"/>
                </a:lnTo>
                <a:lnTo>
                  <a:pt x="1171575" y="76200"/>
                </a:lnTo>
                <a:lnTo>
                  <a:pt x="1181100" y="76200"/>
                </a:lnTo>
                <a:lnTo>
                  <a:pt x="1190625" y="76200"/>
                </a:lnTo>
                <a:lnTo>
                  <a:pt x="1209675" y="76200"/>
                </a:lnTo>
                <a:lnTo>
                  <a:pt x="1219200" y="76200"/>
                </a:lnTo>
                <a:lnTo>
                  <a:pt x="1228725" y="76200"/>
                </a:lnTo>
                <a:lnTo>
                  <a:pt x="1238250" y="76200"/>
                </a:lnTo>
                <a:lnTo>
                  <a:pt x="1247775" y="76200"/>
                </a:lnTo>
                <a:lnTo>
                  <a:pt x="1266825" y="76200"/>
                </a:lnTo>
                <a:lnTo>
                  <a:pt x="1276350" y="76200"/>
                </a:lnTo>
                <a:lnTo>
                  <a:pt x="1285875" y="76200"/>
                </a:lnTo>
                <a:lnTo>
                  <a:pt x="1295400" y="85725"/>
                </a:lnTo>
                <a:lnTo>
                  <a:pt x="1314450" y="85725"/>
                </a:lnTo>
                <a:lnTo>
                  <a:pt x="1323975" y="85725"/>
                </a:lnTo>
                <a:lnTo>
                  <a:pt x="1343025" y="85725"/>
                </a:lnTo>
                <a:lnTo>
                  <a:pt x="1352550" y="85725"/>
                </a:lnTo>
                <a:lnTo>
                  <a:pt x="1362075" y="85725"/>
                </a:lnTo>
                <a:lnTo>
                  <a:pt x="1371600" y="85725"/>
                </a:lnTo>
                <a:lnTo>
                  <a:pt x="1390650" y="85725"/>
                </a:lnTo>
                <a:lnTo>
                  <a:pt x="1400175" y="85725"/>
                </a:lnTo>
                <a:lnTo>
                  <a:pt x="1409700" y="85725"/>
                </a:lnTo>
                <a:lnTo>
                  <a:pt x="1419225" y="85725"/>
                </a:lnTo>
                <a:lnTo>
                  <a:pt x="1428750" y="85725"/>
                </a:lnTo>
                <a:lnTo>
                  <a:pt x="1438275" y="85725"/>
                </a:lnTo>
                <a:lnTo>
                  <a:pt x="1447800" y="85725"/>
                </a:lnTo>
                <a:lnTo>
                  <a:pt x="1466850" y="85725"/>
                </a:lnTo>
                <a:lnTo>
                  <a:pt x="1476375" y="85725"/>
                </a:lnTo>
                <a:lnTo>
                  <a:pt x="1485900" y="85725"/>
                </a:lnTo>
                <a:lnTo>
                  <a:pt x="1495425" y="85725"/>
                </a:lnTo>
                <a:lnTo>
                  <a:pt x="1514475" y="85725"/>
                </a:lnTo>
                <a:lnTo>
                  <a:pt x="1524000" y="85725"/>
                </a:lnTo>
                <a:lnTo>
                  <a:pt x="1533525" y="85725"/>
                </a:lnTo>
                <a:lnTo>
                  <a:pt x="1533525" y="85725"/>
                </a:lnTo>
                <a:lnTo>
                  <a:pt x="1552575" y="85725"/>
                </a:lnTo>
                <a:lnTo>
                  <a:pt x="1562100" y="85725"/>
                </a:lnTo>
                <a:lnTo>
                  <a:pt x="1571625" y="85725"/>
                </a:lnTo>
                <a:lnTo>
                  <a:pt x="1581150" y="85725"/>
                </a:lnTo>
                <a:lnTo>
                  <a:pt x="1590675" y="85725"/>
                </a:lnTo>
                <a:lnTo>
                  <a:pt x="1600200" y="85725"/>
                </a:lnTo>
                <a:lnTo>
                  <a:pt x="1609725" y="95250"/>
                </a:lnTo>
                <a:lnTo>
                  <a:pt x="1628775" y="95250"/>
                </a:lnTo>
                <a:lnTo>
                  <a:pt x="1628775" y="95250"/>
                </a:lnTo>
                <a:lnTo>
                  <a:pt x="1638300" y="95250"/>
                </a:lnTo>
                <a:lnTo>
                  <a:pt x="1647825" y="95250"/>
                </a:lnTo>
                <a:lnTo>
                  <a:pt x="1657350" y="95250"/>
                </a:lnTo>
                <a:lnTo>
                  <a:pt x="1676400" y="95250"/>
                </a:lnTo>
                <a:lnTo>
                  <a:pt x="1676400" y="95250"/>
                </a:lnTo>
                <a:lnTo>
                  <a:pt x="1695450" y="95250"/>
                </a:lnTo>
                <a:lnTo>
                  <a:pt x="1704975" y="95250"/>
                </a:lnTo>
                <a:lnTo>
                  <a:pt x="1714500" y="95250"/>
                </a:lnTo>
                <a:lnTo>
                  <a:pt x="1724025" y="95250"/>
                </a:lnTo>
                <a:lnTo>
                  <a:pt x="1733550" y="95250"/>
                </a:lnTo>
                <a:lnTo>
                  <a:pt x="1743075" y="95250"/>
                </a:lnTo>
                <a:lnTo>
                  <a:pt x="1743075" y="95250"/>
                </a:lnTo>
                <a:lnTo>
                  <a:pt x="1752600" y="95250"/>
                </a:lnTo>
                <a:lnTo>
                  <a:pt x="1762125" y="95250"/>
                </a:lnTo>
                <a:lnTo>
                  <a:pt x="1771650" y="95250"/>
                </a:lnTo>
                <a:lnTo>
                  <a:pt x="1781175" y="95250"/>
                </a:lnTo>
                <a:lnTo>
                  <a:pt x="1790700" y="95250"/>
                </a:lnTo>
                <a:lnTo>
                  <a:pt x="1800225" y="95250"/>
                </a:lnTo>
                <a:lnTo>
                  <a:pt x="1809750" y="104775"/>
                </a:lnTo>
                <a:lnTo>
                  <a:pt x="1819275" y="104775"/>
                </a:lnTo>
                <a:lnTo>
                  <a:pt x="1819275" y="104775"/>
                </a:lnTo>
                <a:lnTo>
                  <a:pt x="1828800" y="104775"/>
                </a:lnTo>
                <a:lnTo>
                  <a:pt x="1828800" y="104775"/>
                </a:lnTo>
                <a:lnTo>
                  <a:pt x="1838325" y="104775"/>
                </a:lnTo>
                <a:lnTo>
                  <a:pt x="1847850" y="104775"/>
                </a:lnTo>
                <a:lnTo>
                  <a:pt x="1847850" y="104775"/>
                </a:lnTo>
                <a:lnTo>
                  <a:pt x="1857375" y="104775"/>
                </a:lnTo>
                <a:lnTo>
                  <a:pt x="1866900" y="104775"/>
                </a:lnTo>
                <a:lnTo>
                  <a:pt x="1866900" y="104775"/>
                </a:lnTo>
                <a:lnTo>
                  <a:pt x="1866900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85950" y="114300"/>
                </a:lnTo>
                <a:lnTo>
                  <a:pt x="1885950" y="114300"/>
                </a:lnTo>
                <a:lnTo>
                  <a:pt x="1885950" y="114300"/>
                </a:lnTo>
                <a:lnTo>
                  <a:pt x="1885950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14300"/>
                </a:lnTo>
                <a:lnTo>
                  <a:pt x="1876425" y="123825"/>
                </a:lnTo>
                <a:lnTo>
                  <a:pt x="1866900" y="123825"/>
                </a:lnTo>
                <a:lnTo>
                  <a:pt x="1866900" y="123825"/>
                </a:lnTo>
                <a:lnTo>
                  <a:pt x="1857375" y="123825"/>
                </a:lnTo>
                <a:lnTo>
                  <a:pt x="1847850" y="123825"/>
                </a:lnTo>
                <a:lnTo>
                  <a:pt x="1847850" y="123825"/>
                </a:lnTo>
                <a:lnTo>
                  <a:pt x="1838325" y="133350"/>
                </a:lnTo>
                <a:lnTo>
                  <a:pt x="1828800" y="133350"/>
                </a:lnTo>
                <a:lnTo>
                  <a:pt x="1819275" y="133350"/>
                </a:lnTo>
                <a:lnTo>
                  <a:pt x="1819275" y="133350"/>
                </a:lnTo>
                <a:lnTo>
                  <a:pt x="1809750" y="133350"/>
                </a:lnTo>
                <a:lnTo>
                  <a:pt x="1800225" y="133350"/>
                </a:lnTo>
                <a:lnTo>
                  <a:pt x="1781175" y="133350"/>
                </a:lnTo>
                <a:lnTo>
                  <a:pt x="1771650" y="133350"/>
                </a:lnTo>
                <a:lnTo>
                  <a:pt x="1762125" y="133350"/>
                </a:lnTo>
                <a:lnTo>
                  <a:pt x="1752600" y="133350"/>
                </a:lnTo>
                <a:lnTo>
                  <a:pt x="1752600" y="133350"/>
                </a:lnTo>
                <a:lnTo>
                  <a:pt x="1743075" y="133350"/>
                </a:lnTo>
                <a:lnTo>
                  <a:pt x="1733550" y="133350"/>
                </a:lnTo>
                <a:lnTo>
                  <a:pt x="1724025" y="133350"/>
                </a:lnTo>
                <a:lnTo>
                  <a:pt x="1714500" y="123825"/>
                </a:lnTo>
                <a:lnTo>
                  <a:pt x="1704975" y="123825"/>
                </a:lnTo>
                <a:lnTo>
                  <a:pt x="1695450" y="123825"/>
                </a:lnTo>
                <a:lnTo>
                  <a:pt x="1685925" y="123825"/>
                </a:lnTo>
                <a:lnTo>
                  <a:pt x="1676400" y="123825"/>
                </a:lnTo>
                <a:lnTo>
                  <a:pt x="1676400" y="123825"/>
                </a:lnTo>
                <a:lnTo>
                  <a:pt x="1657350" y="123825"/>
                </a:lnTo>
                <a:lnTo>
                  <a:pt x="1657350" y="123825"/>
                </a:lnTo>
                <a:lnTo>
                  <a:pt x="1647825" y="114300"/>
                </a:lnTo>
                <a:lnTo>
                  <a:pt x="1638300" y="114300"/>
                </a:lnTo>
                <a:lnTo>
                  <a:pt x="1628775" y="114300"/>
                </a:lnTo>
                <a:lnTo>
                  <a:pt x="1628775" y="114300"/>
                </a:lnTo>
                <a:lnTo>
                  <a:pt x="1619250" y="114300"/>
                </a:lnTo>
                <a:lnTo>
                  <a:pt x="1600200" y="114300"/>
                </a:lnTo>
                <a:lnTo>
                  <a:pt x="1590675" y="114300"/>
                </a:lnTo>
                <a:lnTo>
                  <a:pt x="1581150" y="114300"/>
                </a:lnTo>
                <a:lnTo>
                  <a:pt x="1581150" y="114300"/>
                </a:lnTo>
                <a:lnTo>
                  <a:pt x="1571625" y="114300"/>
                </a:lnTo>
                <a:lnTo>
                  <a:pt x="1562100" y="114300"/>
                </a:lnTo>
                <a:lnTo>
                  <a:pt x="1552575" y="114300"/>
                </a:lnTo>
                <a:lnTo>
                  <a:pt x="1543050" y="114300"/>
                </a:lnTo>
                <a:lnTo>
                  <a:pt x="1533525" y="114300"/>
                </a:lnTo>
                <a:lnTo>
                  <a:pt x="1524000" y="114300"/>
                </a:lnTo>
                <a:lnTo>
                  <a:pt x="1514475" y="114300"/>
                </a:lnTo>
                <a:lnTo>
                  <a:pt x="1504950" y="114300"/>
                </a:lnTo>
                <a:lnTo>
                  <a:pt x="1495425" y="114300"/>
                </a:lnTo>
                <a:lnTo>
                  <a:pt x="1485900" y="114300"/>
                </a:lnTo>
                <a:lnTo>
                  <a:pt x="1476375" y="114300"/>
                </a:lnTo>
                <a:lnTo>
                  <a:pt x="1466850" y="114300"/>
                </a:lnTo>
                <a:lnTo>
                  <a:pt x="1457325" y="114300"/>
                </a:lnTo>
                <a:lnTo>
                  <a:pt x="1447800" y="114300"/>
                </a:lnTo>
                <a:lnTo>
                  <a:pt x="1438275" y="114300"/>
                </a:lnTo>
                <a:lnTo>
                  <a:pt x="1428750" y="114300"/>
                </a:lnTo>
                <a:lnTo>
                  <a:pt x="1419225" y="114300"/>
                </a:lnTo>
                <a:lnTo>
                  <a:pt x="1409700" y="114300"/>
                </a:lnTo>
                <a:lnTo>
                  <a:pt x="1400175" y="114300"/>
                </a:lnTo>
                <a:lnTo>
                  <a:pt x="1390650" y="114300"/>
                </a:lnTo>
                <a:lnTo>
                  <a:pt x="1381125" y="114300"/>
                </a:lnTo>
                <a:lnTo>
                  <a:pt x="1371600" y="114300"/>
                </a:lnTo>
                <a:lnTo>
                  <a:pt x="1362075" y="114300"/>
                </a:lnTo>
                <a:lnTo>
                  <a:pt x="1352550" y="114300"/>
                </a:lnTo>
                <a:lnTo>
                  <a:pt x="1343025" y="104775"/>
                </a:lnTo>
                <a:lnTo>
                  <a:pt x="1333500" y="104775"/>
                </a:lnTo>
                <a:lnTo>
                  <a:pt x="1323975" y="104775"/>
                </a:lnTo>
                <a:lnTo>
                  <a:pt x="1314450" y="104775"/>
                </a:lnTo>
                <a:lnTo>
                  <a:pt x="1304925" y="104775"/>
                </a:lnTo>
                <a:lnTo>
                  <a:pt x="1295400" y="104775"/>
                </a:lnTo>
                <a:lnTo>
                  <a:pt x="1285875" y="104775"/>
                </a:lnTo>
                <a:lnTo>
                  <a:pt x="1276350" y="104775"/>
                </a:lnTo>
                <a:lnTo>
                  <a:pt x="1257300" y="104775"/>
                </a:lnTo>
                <a:lnTo>
                  <a:pt x="1247775" y="104775"/>
                </a:lnTo>
                <a:lnTo>
                  <a:pt x="1247775" y="104775"/>
                </a:lnTo>
                <a:lnTo>
                  <a:pt x="1228725" y="104775"/>
                </a:lnTo>
                <a:lnTo>
                  <a:pt x="1219200" y="95250"/>
                </a:lnTo>
                <a:lnTo>
                  <a:pt x="1209675" y="95250"/>
                </a:lnTo>
                <a:lnTo>
                  <a:pt x="1200150" y="95250"/>
                </a:lnTo>
                <a:lnTo>
                  <a:pt x="1190625" y="95250"/>
                </a:lnTo>
                <a:lnTo>
                  <a:pt x="1171575" y="95250"/>
                </a:lnTo>
                <a:lnTo>
                  <a:pt x="1162050" y="95250"/>
                </a:lnTo>
                <a:lnTo>
                  <a:pt x="1152525" y="95250"/>
                </a:lnTo>
                <a:lnTo>
                  <a:pt x="1143000" y="95250"/>
                </a:lnTo>
                <a:lnTo>
                  <a:pt x="1123950" y="95250"/>
                </a:lnTo>
                <a:lnTo>
                  <a:pt x="1114425" y="95250"/>
                </a:lnTo>
                <a:lnTo>
                  <a:pt x="1104900" y="95250"/>
                </a:lnTo>
                <a:lnTo>
                  <a:pt x="1095375" y="95250"/>
                </a:lnTo>
                <a:lnTo>
                  <a:pt x="1085850" y="95250"/>
                </a:lnTo>
                <a:lnTo>
                  <a:pt x="1066800" y="95250"/>
                </a:lnTo>
                <a:lnTo>
                  <a:pt x="1057275" y="95250"/>
                </a:lnTo>
                <a:lnTo>
                  <a:pt x="1047750" y="95250"/>
                </a:lnTo>
                <a:lnTo>
                  <a:pt x="1038225" y="95250"/>
                </a:lnTo>
                <a:lnTo>
                  <a:pt x="1028700" y="95250"/>
                </a:lnTo>
                <a:lnTo>
                  <a:pt x="1009650" y="85725"/>
                </a:lnTo>
                <a:lnTo>
                  <a:pt x="1009650" y="85725"/>
                </a:lnTo>
                <a:lnTo>
                  <a:pt x="990600" y="85725"/>
                </a:lnTo>
                <a:lnTo>
                  <a:pt x="981075" y="85725"/>
                </a:lnTo>
                <a:lnTo>
                  <a:pt x="971550" y="85725"/>
                </a:lnTo>
                <a:lnTo>
                  <a:pt x="962025" y="85725"/>
                </a:lnTo>
                <a:lnTo>
                  <a:pt x="952500" y="85725"/>
                </a:lnTo>
                <a:lnTo>
                  <a:pt x="933450" y="85725"/>
                </a:lnTo>
                <a:lnTo>
                  <a:pt x="923925" y="85725"/>
                </a:lnTo>
                <a:lnTo>
                  <a:pt x="914400" y="85725"/>
                </a:lnTo>
                <a:lnTo>
                  <a:pt x="904875" y="85725"/>
                </a:lnTo>
                <a:lnTo>
                  <a:pt x="885825" y="85725"/>
                </a:lnTo>
                <a:lnTo>
                  <a:pt x="876300" y="85725"/>
                </a:lnTo>
                <a:lnTo>
                  <a:pt x="866775" y="85725"/>
                </a:lnTo>
                <a:lnTo>
                  <a:pt x="857250" y="85725"/>
                </a:lnTo>
                <a:lnTo>
                  <a:pt x="847725" y="76200"/>
                </a:lnTo>
                <a:lnTo>
                  <a:pt x="828675" y="76200"/>
                </a:lnTo>
                <a:lnTo>
                  <a:pt x="819150" y="76200"/>
                </a:lnTo>
                <a:lnTo>
                  <a:pt x="809625" y="76200"/>
                </a:lnTo>
                <a:lnTo>
                  <a:pt x="800100" y="76200"/>
                </a:lnTo>
                <a:lnTo>
                  <a:pt x="790575" y="76200"/>
                </a:lnTo>
                <a:lnTo>
                  <a:pt x="781050" y="66675"/>
                </a:lnTo>
                <a:lnTo>
                  <a:pt x="771525" y="66675"/>
                </a:lnTo>
                <a:lnTo>
                  <a:pt x="762000" y="66675"/>
                </a:lnTo>
                <a:lnTo>
                  <a:pt x="742950" y="66675"/>
                </a:lnTo>
                <a:lnTo>
                  <a:pt x="733425" y="66675"/>
                </a:lnTo>
                <a:lnTo>
                  <a:pt x="723900" y="57150"/>
                </a:lnTo>
                <a:lnTo>
                  <a:pt x="714375" y="57150"/>
                </a:lnTo>
                <a:lnTo>
                  <a:pt x="704850" y="57150"/>
                </a:lnTo>
                <a:lnTo>
                  <a:pt x="685800" y="57150"/>
                </a:lnTo>
                <a:lnTo>
                  <a:pt x="676275" y="57150"/>
                </a:lnTo>
                <a:lnTo>
                  <a:pt x="666750" y="57150"/>
                </a:lnTo>
                <a:lnTo>
                  <a:pt x="657225" y="57150"/>
                </a:lnTo>
                <a:lnTo>
                  <a:pt x="647700" y="57150"/>
                </a:lnTo>
                <a:lnTo>
                  <a:pt x="638175" y="47625"/>
                </a:lnTo>
                <a:lnTo>
                  <a:pt x="619125" y="47625"/>
                </a:lnTo>
                <a:lnTo>
                  <a:pt x="609600" y="47625"/>
                </a:lnTo>
                <a:lnTo>
                  <a:pt x="600075" y="47625"/>
                </a:lnTo>
                <a:lnTo>
                  <a:pt x="590550" y="47625"/>
                </a:lnTo>
                <a:lnTo>
                  <a:pt x="581025" y="47625"/>
                </a:lnTo>
                <a:lnTo>
                  <a:pt x="571500" y="47625"/>
                </a:lnTo>
                <a:lnTo>
                  <a:pt x="561975" y="47625"/>
                </a:lnTo>
                <a:lnTo>
                  <a:pt x="552450" y="38100"/>
                </a:lnTo>
                <a:lnTo>
                  <a:pt x="542925" y="38100"/>
                </a:lnTo>
                <a:lnTo>
                  <a:pt x="533400" y="38100"/>
                </a:lnTo>
                <a:lnTo>
                  <a:pt x="523875" y="38100"/>
                </a:lnTo>
                <a:lnTo>
                  <a:pt x="514350" y="38100"/>
                </a:lnTo>
                <a:lnTo>
                  <a:pt x="495300" y="38100"/>
                </a:lnTo>
                <a:lnTo>
                  <a:pt x="485775" y="38100"/>
                </a:lnTo>
                <a:lnTo>
                  <a:pt x="476250" y="38100"/>
                </a:lnTo>
                <a:lnTo>
                  <a:pt x="466725" y="38100"/>
                </a:lnTo>
                <a:lnTo>
                  <a:pt x="457200" y="38100"/>
                </a:lnTo>
                <a:lnTo>
                  <a:pt x="447675" y="38100"/>
                </a:lnTo>
                <a:lnTo>
                  <a:pt x="438150" y="47625"/>
                </a:lnTo>
                <a:lnTo>
                  <a:pt x="428625" y="47625"/>
                </a:lnTo>
                <a:lnTo>
                  <a:pt x="409575" y="47625"/>
                </a:lnTo>
                <a:lnTo>
                  <a:pt x="400050" y="47625"/>
                </a:lnTo>
                <a:lnTo>
                  <a:pt x="390525" y="47625"/>
                </a:lnTo>
                <a:lnTo>
                  <a:pt x="381000" y="47625"/>
                </a:lnTo>
                <a:lnTo>
                  <a:pt x="371475" y="47625"/>
                </a:lnTo>
                <a:lnTo>
                  <a:pt x="361950" y="47625"/>
                </a:lnTo>
                <a:lnTo>
                  <a:pt x="352425" y="47625"/>
                </a:lnTo>
                <a:lnTo>
                  <a:pt x="342900" y="47625"/>
                </a:lnTo>
                <a:lnTo>
                  <a:pt x="333375" y="47625"/>
                </a:lnTo>
                <a:lnTo>
                  <a:pt x="323850" y="47625"/>
                </a:lnTo>
                <a:lnTo>
                  <a:pt x="314325" y="47625"/>
                </a:lnTo>
                <a:lnTo>
                  <a:pt x="304800" y="47625"/>
                </a:lnTo>
                <a:lnTo>
                  <a:pt x="295275" y="47625"/>
                </a:lnTo>
                <a:lnTo>
                  <a:pt x="276225" y="47625"/>
                </a:lnTo>
                <a:lnTo>
                  <a:pt x="266700" y="47625"/>
                </a:lnTo>
                <a:lnTo>
                  <a:pt x="257175" y="47625"/>
                </a:lnTo>
                <a:lnTo>
                  <a:pt x="247650" y="38100"/>
                </a:lnTo>
                <a:lnTo>
                  <a:pt x="247650" y="38100"/>
                </a:lnTo>
                <a:lnTo>
                  <a:pt x="238125" y="38100"/>
                </a:lnTo>
                <a:lnTo>
                  <a:pt x="228600" y="38100"/>
                </a:lnTo>
                <a:lnTo>
                  <a:pt x="219075" y="38100"/>
                </a:lnTo>
                <a:lnTo>
                  <a:pt x="209550" y="38100"/>
                </a:lnTo>
                <a:lnTo>
                  <a:pt x="200025" y="38100"/>
                </a:lnTo>
                <a:lnTo>
                  <a:pt x="190500" y="28575"/>
                </a:lnTo>
                <a:lnTo>
                  <a:pt x="180975" y="28575"/>
                </a:lnTo>
                <a:lnTo>
                  <a:pt x="171450" y="28575"/>
                </a:lnTo>
                <a:lnTo>
                  <a:pt x="161925" y="28575"/>
                </a:lnTo>
                <a:lnTo>
                  <a:pt x="152400" y="28575"/>
                </a:lnTo>
                <a:lnTo>
                  <a:pt x="152400" y="28575"/>
                </a:lnTo>
                <a:lnTo>
                  <a:pt x="142875" y="28575"/>
                </a:lnTo>
                <a:lnTo>
                  <a:pt x="133350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олилиния 95"/>
          <p:cNvSpPr/>
          <p:nvPr/>
        </p:nvSpPr>
        <p:spPr>
          <a:xfrm>
            <a:off x="5743575" y="3990975"/>
            <a:ext cx="95251" cy="1209676"/>
          </a:xfrm>
          <a:custGeom>
            <a:avLst/>
            <a:gdLst/>
            <a:ahLst/>
            <a:cxnLst/>
            <a:rect l="0" t="0" r="0" b="0"/>
            <a:pathLst>
              <a:path w="95251" h="1209676">
                <a:moveTo>
                  <a:pt x="28575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47625"/>
                </a:lnTo>
                <a:lnTo>
                  <a:pt x="0" y="76200"/>
                </a:lnTo>
                <a:lnTo>
                  <a:pt x="0" y="114300"/>
                </a:lnTo>
                <a:lnTo>
                  <a:pt x="0" y="152400"/>
                </a:lnTo>
                <a:lnTo>
                  <a:pt x="0" y="209550"/>
                </a:lnTo>
                <a:lnTo>
                  <a:pt x="0" y="266700"/>
                </a:lnTo>
                <a:lnTo>
                  <a:pt x="0" y="323850"/>
                </a:lnTo>
                <a:lnTo>
                  <a:pt x="0" y="390525"/>
                </a:lnTo>
                <a:lnTo>
                  <a:pt x="0" y="457200"/>
                </a:lnTo>
                <a:lnTo>
                  <a:pt x="0" y="533400"/>
                </a:lnTo>
                <a:lnTo>
                  <a:pt x="9525" y="600075"/>
                </a:lnTo>
                <a:lnTo>
                  <a:pt x="19050" y="676275"/>
                </a:lnTo>
                <a:lnTo>
                  <a:pt x="28575" y="752475"/>
                </a:lnTo>
                <a:lnTo>
                  <a:pt x="38100" y="828675"/>
                </a:lnTo>
                <a:lnTo>
                  <a:pt x="57150" y="904875"/>
                </a:lnTo>
                <a:lnTo>
                  <a:pt x="66675" y="971550"/>
                </a:lnTo>
                <a:lnTo>
                  <a:pt x="66675" y="1038225"/>
                </a:lnTo>
                <a:lnTo>
                  <a:pt x="76200" y="1095375"/>
                </a:lnTo>
                <a:lnTo>
                  <a:pt x="76200" y="1143000"/>
                </a:lnTo>
                <a:lnTo>
                  <a:pt x="85725" y="1181100"/>
                </a:lnTo>
                <a:lnTo>
                  <a:pt x="85725" y="1200150"/>
                </a:lnTo>
                <a:lnTo>
                  <a:pt x="95250" y="1209675"/>
                </a:lnTo>
                <a:lnTo>
                  <a:pt x="95250" y="1209675"/>
                </a:lnTo>
                <a:lnTo>
                  <a:pt x="95250" y="1209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олилиния 96"/>
          <p:cNvSpPr/>
          <p:nvPr/>
        </p:nvSpPr>
        <p:spPr>
          <a:xfrm>
            <a:off x="5676900" y="4019550"/>
            <a:ext cx="228601" cy="304801"/>
          </a:xfrm>
          <a:custGeom>
            <a:avLst/>
            <a:gdLst/>
            <a:ahLst/>
            <a:cxnLst/>
            <a:rect l="0" t="0" r="0" b="0"/>
            <a:pathLst>
              <a:path w="228601" h="304801">
                <a:moveTo>
                  <a:pt x="9525" y="200025"/>
                </a:moveTo>
                <a:lnTo>
                  <a:pt x="9525" y="190500"/>
                </a:lnTo>
                <a:lnTo>
                  <a:pt x="9525" y="171450"/>
                </a:lnTo>
                <a:lnTo>
                  <a:pt x="0" y="142875"/>
                </a:lnTo>
                <a:lnTo>
                  <a:pt x="9525" y="104775"/>
                </a:lnTo>
                <a:lnTo>
                  <a:pt x="9525" y="76200"/>
                </a:lnTo>
                <a:lnTo>
                  <a:pt x="28575" y="47625"/>
                </a:lnTo>
                <a:lnTo>
                  <a:pt x="47625" y="28575"/>
                </a:lnTo>
                <a:lnTo>
                  <a:pt x="66675" y="9525"/>
                </a:lnTo>
                <a:lnTo>
                  <a:pt x="85725" y="0"/>
                </a:lnTo>
                <a:lnTo>
                  <a:pt x="114300" y="0"/>
                </a:lnTo>
                <a:lnTo>
                  <a:pt x="133350" y="0"/>
                </a:lnTo>
                <a:lnTo>
                  <a:pt x="161925" y="9525"/>
                </a:lnTo>
                <a:lnTo>
                  <a:pt x="180975" y="19050"/>
                </a:lnTo>
                <a:lnTo>
                  <a:pt x="209550" y="38100"/>
                </a:lnTo>
                <a:lnTo>
                  <a:pt x="228600" y="57150"/>
                </a:lnTo>
                <a:lnTo>
                  <a:pt x="228600" y="85725"/>
                </a:lnTo>
                <a:lnTo>
                  <a:pt x="228600" y="123825"/>
                </a:lnTo>
                <a:lnTo>
                  <a:pt x="228600" y="152400"/>
                </a:lnTo>
                <a:lnTo>
                  <a:pt x="209550" y="190500"/>
                </a:lnTo>
                <a:lnTo>
                  <a:pt x="190500" y="228600"/>
                </a:lnTo>
                <a:lnTo>
                  <a:pt x="171450" y="257175"/>
                </a:lnTo>
                <a:lnTo>
                  <a:pt x="142875" y="276225"/>
                </a:lnTo>
                <a:lnTo>
                  <a:pt x="123825" y="295275"/>
                </a:lnTo>
                <a:lnTo>
                  <a:pt x="104775" y="304800"/>
                </a:lnTo>
                <a:lnTo>
                  <a:pt x="85725" y="304800"/>
                </a:lnTo>
                <a:lnTo>
                  <a:pt x="66675" y="304800"/>
                </a:lnTo>
                <a:lnTo>
                  <a:pt x="47625" y="304800"/>
                </a:lnTo>
                <a:lnTo>
                  <a:pt x="38100" y="304800"/>
                </a:lnTo>
                <a:lnTo>
                  <a:pt x="38100" y="304800"/>
                </a:lnTo>
                <a:lnTo>
                  <a:pt x="381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олилиния 97"/>
          <p:cNvSpPr/>
          <p:nvPr/>
        </p:nvSpPr>
        <p:spPr>
          <a:xfrm>
            <a:off x="6086475" y="4057650"/>
            <a:ext cx="247651" cy="47626"/>
          </a:xfrm>
          <a:custGeom>
            <a:avLst/>
            <a:gdLst/>
            <a:ahLst/>
            <a:cxnLst/>
            <a:rect l="0" t="0" r="0" b="0"/>
            <a:pathLst>
              <a:path w="247651" h="47626">
                <a:moveTo>
                  <a:pt x="0" y="47625"/>
                </a:moveTo>
                <a:lnTo>
                  <a:pt x="9525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85725" y="28575"/>
                </a:lnTo>
                <a:lnTo>
                  <a:pt x="114300" y="19050"/>
                </a:lnTo>
                <a:lnTo>
                  <a:pt x="152400" y="19050"/>
                </a:lnTo>
                <a:lnTo>
                  <a:pt x="180975" y="9525"/>
                </a:lnTo>
                <a:lnTo>
                  <a:pt x="200025" y="9525"/>
                </a:lnTo>
                <a:lnTo>
                  <a:pt x="228600" y="9525"/>
                </a:lnTo>
                <a:lnTo>
                  <a:pt x="238125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олилиния 98"/>
          <p:cNvSpPr/>
          <p:nvPr/>
        </p:nvSpPr>
        <p:spPr>
          <a:xfrm>
            <a:off x="6143625" y="4191000"/>
            <a:ext cx="257176" cy="1"/>
          </a:xfrm>
          <a:custGeom>
            <a:avLst/>
            <a:gdLst/>
            <a:ahLst/>
            <a:cxnLst/>
            <a:rect l="0" t="0" r="0" b="0"/>
            <a:pathLst>
              <a:path w="25717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47625" y="0"/>
                </a:lnTo>
                <a:lnTo>
                  <a:pt x="85725" y="0"/>
                </a:lnTo>
                <a:lnTo>
                  <a:pt x="114300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олилиния 99"/>
          <p:cNvSpPr/>
          <p:nvPr/>
        </p:nvSpPr>
        <p:spPr>
          <a:xfrm>
            <a:off x="6667500" y="3924300"/>
            <a:ext cx="38101" cy="971551"/>
          </a:xfrm>
          <a:custGeom>
            <a:avLst/>
            <a:gdLst/>
            <a:ahLst/>
            <a:cxnLst/>
            <a:rect l="0" t="0" r="0" b="0"/>
            <a:pathLst>
              <a:path w="38101" h="9715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57150"/>
                </a:lnTo>
                <a:lnTo>
                  <a:pt x="0" y="95250"/>
                </a:lnTo>
                <a:lnTo>
                  <a:pt x="0" y="142875"/>
                </a:lnTo>
                <a:lnTo>
                  <a:pt x="0" y="200025"/>
                </a:lnTo>
                <a:lnTo>
                  <a:pt x="0" y="257175"/>
                </a:lnTo>
                <a:lnTo>
                  <a:pt x="0" y="314325"/>
                </a:lnTo>
                <a:lnTo>
                  <a:pt x="0" y="371475"/>
                </a:lnTo>
                <a:lnTo>
                  <a:pt x="0" y="447675"/>
                </a:lnTo>
                <a:lnTo>
                  <a:pt x="0" y="514350"/>
                </a:lnTo>
                <a:lnTo>
                  <a:pt x="0" y="581025"/>
                </a:lnTo>
                <a:lnTo>
                  <a:pt x="9525" y="647700"/>
                </a:lnTo>
                <a:lnTo>
                  <a:pt x="19050" y="714375"/>
                </a:lnTo>
                <a:lnTo>
                  <a:pt x="19050" y="781050"/>
                </a:lnTo>
                <a:lnTo>
                  <a:pt x="28575" y="838200"/>
                </a:lnTo>
                <a:lnTo>
                  <a:pt x="28575" y="885825"/>
                </a:lnTo>
                <a:lnTo>
                  <a:pt x="38100" y="933450"/>
                </a:lnTo>
                <a:lnTo>
                  <a:pt x="38100" y="962025"/>
                </a:lnTo>
                <a:lnTo>
                  <a:pt x="38100" y="971550"/>
                </a:lnTo>
                <a:lnTo>
                  <a:pt x="38100" y="971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олилиния 100"/>
          <p:cNvSpPr/>
          <p:nvPr/>
        </p:nvSpPr>
        <p:spPr>
          <a:xfrm>
            <a:off x="6638925" y="3981450"/>
            <a:ext cx="257176" cy="238126"/>
          </a:xfrm>
          <a:custGeom>
            <a:avLst/>
            <a:gdLst/>
            <a:ahLst/>
            <a:cxnLst/>
            <a:rect l="0" t="0" r="0" b="0"/>
            <a:pathLst>
              <a:path w="257176" h="238126">
                <a:moveTo>
                  <a:pt x="0" y="95250"/>
                </a:moveTo>
                <a:lnTo>
                  <a:pt x="0" y="85725"/>
                </a:lnTo>
                <a:lnTo>
                  <a:pt x="9525" y="76200"/>
                </a:lnTo>
                <a:lnTo>
                  <a:pt x="28575" y="47625"/>
                </a:lnTo>
                <a:lnTo>
                  <a:pt x="47625" y="2857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9525"/>
                </a:lnTo>
                <a:lnTo>
                  <a:pt x="209550" y="28575"/>
                </a:lnTo>
                <a:lnTo>
                  <a:pt x="228600" y="47625"/>
                </a:lnTo>
                <a:lnTo>
                  <a:pt x="247650" y="66675"/>
                </a:lnTo>
                <a:lnTo>
                  <a:pt x="247650" y="85725"/>
                </a:lnTo>
                <a:lnTo>
                  <a:pt x="257175" y="114300"/>
                </a:lnTo>
                <a:lnTo>
                  <a:pt x="247650" y="133350"/>
                </a:lnTo>
                <a:lnTo>
                  <a:pt x="228600" y="161925"/>
                </a:lnTo>
                <a:lnTo>
                  <a:pt x="209550" y="180975"/>
                </a:lnTo>
                <a:lnTo>
                  <a:pt x="190500" y="200025"/>
                </a:lnTo>
                <a:lnTo>
                  <a:pt x="161925" y="219075"/>
                </a:lnTo>
                <a:lnTo>
                  <a:pt x="133350" y="228600"/>
                </a:lnTo>
                <a:lnTo>
                  <a:pt x="104775" y="238125"/>
                </a:lnTo>
                <a:lnTo>
                  <a:pt x="85725" y="238125"/>
                </a:lnTo>
                <a:lnTo>
                  <a:pt x="76200" y="238125"/>
                </a:lnTo>
                <a:lnTo>
                  <a:pt x="7620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олилиния 101"/>
          <p:cNvSpPr/>
          <p:nvPr/>
        </p:nvSpPr>
        <p:spPr>
          <a:xfrm>
            <a:off x="6905625" y="4076700"/>
            <a:ext cx="552451" cy="200026"/>
          </a:xfrm>
          <a:custGeom>
            <a:avLst/>
            <a:gdLst/>
            <a:ahLst/>
            <a:cxnLst/>
            <a:rect l="0" t="0" r="0" b="0"/>
            <a:pathLst>
              <a:path w="552451" h="200026">
                <a:moveTo>
                  <a:pt x="57150" y="9525"/>
                </a:moveTo>
                <a:lnTo>
                  <a:pt x="57150" y="19050"/>
                </a:lnTo>
                <a:lnTo>
                  <a:pt x="57150" y="28575"/>
                </a:lnTo>
                <a:lnTo>
                  <a:pt x="66675" y="47625"/>
                </a:lnTo>
                <a:lnTo>
                  <a:pt x="66675" y="76200"/>
                </a:lnTo>
                <a:lnTo>
                  <a:pt x="66675" y="104775"/>
                </a:lnTo>
                <a:lnTo>
                  <a:pt x="57150" y="133350"/>
                </a:lnTo>
                <a:lnTo>
                  <a:pt x="47625" y="152400"/>
                </a:lnTo>
                <a:lnTo>
                  <a:pt x="38100" y="171450"/>
                </a:lnTo>
                <a:lnTo>
                  <a:pt x="28575" y="180975"/>
                </a:lnTo>
                <a:lnTo>
                  <a:pt x="19050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0" y="180975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42875"/>
                </a:lnTo>
                <a:lnTo>
                  <a:pt x="28575" y="133350"/>
                </a:lnTo>
                <a:lnTo>
                  <a:pt x="47625" y="123825"/>
                </a:lnTo>
                <a:lnTo>
                  <a:pt x="57150" y="104775"/>
                </a:lnTo>
                <a:lnTo>
                  <a:pt x="76200" y="95250"/>
                </a:lnTo>
                <a:lnTo>
                  <a:pt x="85725" y="85725"/>
                </a:lnTo>
                <a:lnTo>
                  <a:pt x="104775" y="76200"/>
                </a:lnTo>
                <a:lnTo>
                  <a:pt x="114300" y="66675"/>
                </a:lnTo>
                <a:lnTo>
                  <a:pt x="123825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23825" y="85725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52400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61925" y="200025"/>
                </a:lnTo>
                <a:lnTo>
                  <a:pt x="171450" y="200025"/>
                </a:lnTo>
                <a:lnTo>
                  <a:pt x="190500" y="200025"/>
                </a:lnTo>
                <a:lnTo>
                  <a:pt x="209550" y="180975"/>
                </a:lnTo>
                <a:lnTo>
                  <a:pt x="228600" y="171450"/>
                </a:lnTo>
                <a:lnTo>
                  <a:pt x="247650" y="152400"/>
                </a:lnTo>
                <a:lnTo>
                  <a:pt x="266700" y="133350"/>
                </a:lnTo>
                <a:lnTo>
                  <a:pt x="285750" y="104775"/>
                </a:lnTo>
                <a:lnTo>
                  <a:pt x="304800" y="85725"/>
                </a:lnTo>
                <a:lnTo>
                  <a:pt x="314325" y="66675"/>
                </a:lnTo>
                <a:lnTo>
                  <a:pt x="323850" y="47625"/>
                </a:lnTo>
                <a:lnTo>
                  <a:pt x="323850" y="28575"/>
                </a:lnTo>
                <a:lnTo>
                  <a:pt x="323850" y="19050"/>
                </a:lnTo>
                <a:lnTo>
                  <a:pt x="314325" y="9525"/>
                </a:lnTo>
                <a:lnTo>
                  <a:pt x="304800" y="0"/>
                </a:lnTo>
                <a:lnTo>
                  <a:pt x="285750" y="9525"/>
                </a:lnTo>
                <a:lnTo>
                  <a:pt x="276225" y="19050"/>
                </a:lnTo>
                <a:lnTo>
                  <a:pt x="266700" y="38100"/>
                </a:lnTo>
                <a:lnTo>
                  <a:pt x="247650" y="57150"/>
                </a:lnTo>
                <a:lnTo>
                  <a:pt x="238125" y="76200"/>
                </a:lnTo>
                <a:lnTo>
                  <a:pt x="238125" y="104775"/>
                </a:lnTo>
                <a:lnTo>
                  <a:pt x="238125" y="123825"/>
                </a:lnTo>
                <a:lnTo>
                  <a:pt x="238125" y="133350"/>
                </a:lnTo>
                <a:lnTo>
                  <a:pt x="238125" y="152400"/>
                </a:lnTo>
                <a:lnTo>
                  <a:pt x="238125" y="152400"/>
                </a:lnTo>
                <a:lnTo>
                  <a:pt x="257175" y="152400"/>
                </a:lnTo>
                <a:lnTo>
                  <a:pt x="266700" y="152400"/>
                </a:lnTo>
                <a:lnTo>
                  <a:pt x="285750" y="152400"/>
                </a:lnTo>
                <a:lnTo>
                  <a:pt x="304800" y="142875"/>
                </a:lnTo>
                <a:lnTo>
                  <a:pt x="314325" y="123825"/>
                </a:lnTo>
                <a:lnTo>
                  <a:pt x="323850" y="114300"/>
                </a:lnTo>
                <a:lnTo>
                  <a:pt x="333375" y="104775"/>
                </a:lnTo>
                <a:lnTo>
                  <a:pt x="333375" y="95250"/>
                </a:lnTo>
                <a:lnTo>
                  <a:pt x="333375" y="85725"/>
                </a:lnTo>
                <a:lnTo>
                  <a:pt x="333375" y="85725"/>
                </a:lnTo>
                <a:lnTo>
                  <a:pt x="333375" y="85725"/>
                </a:lnTo>
                <a:lnTo>
                  <a:pt x="333375" y="85725"/>
                </a:lnTo>
                <a:lnTo>
                  <a:pt x="323850" y="95250"/>
                </a:lnTo>
                <a:lnTo>
                  <a:pt x="323850" y="114300"/>
                </a:lnTo>
                <a:lnTo>
                  <a:pt x="314325" y="123825"/>
                </a:lnTo>
                <a:lnTo>
                  <a:pt x="314325" y="142875"/>
                </a:lnTo>
                <a:lnTo>
                  <a:pt x="314325" y="152400"/>
                </a:lnTo>
                <a:lnTo>
                  <a:pt x="314325" y="161925"/>
                </a:lnTo>
                <a:lnTo>
                  <a:pt x="323850" y="171450"/>
                </a:lnTo>
                <a:lnTo>
                  <a:pt x="333375" y="161925"/>
                </a:lnTo>
                <a:lnTo>
                  <a:pt x="352425" y="152400"/>
                </a:lnTo>
                <a:lnTo>
                  <a:pt x="371475" y="142875"/>
                </a:lnTo>
                <a:lnTo>
                  <a:pt x="390525" y="123825"/>
                </a:lnTo>
                <a:lnTo>
                  <a:pt x="419100" y="95250"/>
                </a:lnTo>
                <a:lnTo>
                  <a:pt x="438150" y="66675"/>
                </a:lnTo>
                <a:lnTo>
                  <a:pt x="457200" y="47625"/>
                </a:lnTo>
                <a:lnTo>
                  <a:pt x="476250" y="28575"/>
                </a:lnTo>
                <a:lnTo>
                  <a:pt x="485775" y="19050"/>
                </a:lnTo>
                <a:lnTo>
                  <a:pt x="495300" y="9525"/>
                </a:lnTo>
                <a:lnTo>
                  <a:pt x="495300" y="9525"/>
                </a:lnTo>
                <a:lnTo>
                  <a:pt x="504825" y="9525"/>
                </a:lnTo>
                <a:lnTo>
                  <a:pt x="504825" y="19050"/>
                </a:lnTo>
                <a:lnTo>
                  <a:pt x="504825" y="38100"/>
                </a:lnTo>
                <a:lnTo>
                  <a:pt x="504825" y="47625"/>
                </a:lnTo>
                <a:lnTo>
                  <a:pt x="504825" y="66675"/>
                </a:lnTo>
                <a:lnTo>
                  <a:pt x="504825" y="76200"/>
                </a:lnTo>
                <a:lnTo>
                  <a:pt x="504825" y="85725"/>
                </a:lnTo>
                <a:lnTo>
                  <a:pt x="514350" y="85725"/>
                </a:lnTo>
                <a:lnTo>
                  <a:pt x="514350" y="85725"/>
                </a:lnTo>
                <a:lnTo>
                  <a:pt x="523875" y="76200"/>
                </a:lnTo>
                <a:lnTo>
                  <a:pt x="523875" y="76200"/>
                </a:lnTo>
                <a:lnTo>
                  <a:pt x="533400" y="66675"/>
                </a:lnTo>
                <a:lnTo>
                  <a:pt x="533400" y="57150"/>
                </a:lnTo>
                <a:lnTo>
                  <a:pt x="542925" y="38100"/>
                </a:lnTo>
                <a:lnTo>
                  <a:pt x="542925" y="28575"/>
                </a:lnTo>
                <a:lnTo>
                  <a:pt x="533400" y="19050"/>
                </a:lnTo>
                <a:lnTo>
                  <a:pt x="523875" y="9525"/>
                </a:lnTo>
                <a:lnTo>
                  <a:pt x="514350" y="9525"/>
                </a:lnTo>
                <a:lnTo>
                  <a:pt x="504825" y="19050"/>
                </a:lnTo>
                <a:lnTo>
                  <a:pt x="485775" y="38100"/>
                </a:lnTo>
                <a:lnTo>
                  <a:pt x="466725" y="57150"/>
                </a:lnTo>
                <a:lnTo>
                  <a:pt x="457200" y="66675"/>
                </a:lnTo>
                <a:lnTo>
                  <a:pt x="447675" y="95250"/>
                </a:lnTo>
                <a:lnTo>
                  <a:pt x="438150" y="114300"/>
                </a:lnTo>
                <a:lnTo>
                  <a:pt x="438150" y="123825"/>
                </a:lnTo>
                <a:lnTo>
                  <a:pt x="438150" y="142875"/>
                </a:lnTo>
                <a:lnTo>
                  <a:pt x="447675" y="152400"/>
                </a:lnTo>
                <a:lnTo>
                  <a:pt x="466725" y="152400"/>
                </a:lnTo>
                <a:lnTo>
                  <a:pt x="476250" y="161925"/>
                </a:lnTo>
                <a:lnTo>
                  <a:pt x="495300" y="161925"/>
                </a:lnTo>
                <a:lnTo>
                  <a:pt x="523875" y="152400"/>
                </a:lnTo>
                <a:lnTo>
                  <a:pt x="533400" y="152400"/>
                </a:lnTo>
                <a:lnTo>
                  <a:pt x="552450" y="152400"/>
                </a:lnTo>
                <a:lnTo>
                  <a:pt x="5524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олилиния 102"/>
          <p:cNvSpPr/>
          <p:nvPr/>
        </p:nvSpPr>
        <p:spPr>
          <a:xfrm>
            <a:off x="7648575" y="4076700"/>
            <a:ext cx="152401" cy="9526"/>
          </a:xfrm>
          <a:custGeom>
            <a:avLst/>
            <a:gdLst/>
            <a:ahLst/>
            <a:cxnLst/>
            <a:rect l="0" t="0" r="0" b="0"/>
            <a:pathLst>
              <a:path w="152401" h="9526">
                <a:moveTo>
                  <a:pt x="0" y="0"/>
                </a:move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олилиния 103"/>
          <p:cNvSpPr/>
          <p:nvPr/>
        </p:nvSpPr>
        <p:spPr>
          <a:xfrm>
            <a:off x="7648575" y="4171950"/>
            <a:ext cx="209551" cy="1"/>
          </a:xfrm>
          <a:custGeom>
            <a:avLst/>
            <a:gdLst/>
            <a:ahLst/>
            <a:cxnLst/>
            <a:rect l="0" t="0" r="0" b="0"/>
            <a:pathLst>
              <a:path w="209551" h="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олилиния 104"/>
          <p:cNvSpPr/>
          <p:nvPr/>
        </p:nvSpPr>
        <p:spPr>
          <a:xfrm>
            <a:off x="8058150" y="3838575"/>
            <a:ext cx="152401" cy="438151"/>
          </a:xfrm>
          <a:custGeom>
            <a:avLst/>
            <a:gdLst/>
            <a:ahLst/>
            <a:cxnLst/>
            <a:rect l="0" t="0" r="0" b="0"/>
            <a:pathLst>
              <a:path w="152401" h="438151">
                <a:moveTo>
                  <a:pt x="0" y="228600"/>
                </a:moveTo>
                <a:lnTo>
                  <a:pt x="0" y="228600"/>
                </a:lnTo>
                <a:lnTo>
                  <a:pt x="0" y="228600"/>
                </a:lnTo>
                <a:lnTo>
                  <a:pt x="9525" y="219075"/>
                </a:lnTo>
                <a:lnTo>
                  <a:pt x="9525" y="209550"/>
                </a:lnTo>
                <a:lnTo>
                  <a:pt x="28575" y="190500"/>
                </a:lnTo>
                <a:lnTo>
                  <a:pt x="47625" y="161925"/>
                </a:lnTo>
                <a:lnTo>
                  <a:pt x="66675" y="133350"/>
                </a:lnTo>
                <a:lnTo>
                  <a:pt x="85725" y="104775"/>
                </a:lnTo>
                <a:lnTo>
                  <a:pt x="104775" y="76200"/>
                </a:lnTo>
                <a:lnTo>
                  <a:pt x="123825" y="47625"/>
                </a:lnTo>
                <a:lnTo>
                  <a:pt x="133350" y="28575"/>
                </a:lnTo>
                <a:lnTo>
                  <a:pt x="142875" y="19050"/>
                </a:lnTo>
                <a:lnTo>
                  <a:pt x="14287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42875" y="28575"/>
                </a:lnTo>
                <a:lnTo>
                  <a:pt x="133350" y="47625"/>
                </a:lnTo>
                <a:lnTo>
                  <a:pt x="123825" y="76200"/>
                </a:lnTo>
                <a:lnTo>
                  <a:pt x="114300" y="114300"/>
                </a:lnTo>
                <a:lnTo>
                  <a:pt x="114300" y="142875"/>
                </a:lnTo>
                <a:lnTo>
                  <a:pt x="104775" y="180975"/>
                </a:lnTo>
                <a:lnTo>
                  <a:pt x="95250" y="219075"/>
                </a:lnTo>
                <a:lnTo>
                  <a:pt x="95250" y="257175"/>
                </a:lnTo>
                <a:lnTo>
                  <a:pt x="95250" y="295275"/>
                </a:lnTo>
                <a:lnTo>
                  <a:pt x="95250" y="333375"/>
                </a:lnTo>
                <a:lnTo>
                  <a:pt x="95250" y="371475"/>
                </a:lnTo>
                <a:lnTo>
                  <a:pt x="95250" y="400050"/>
                </a:lnTo>
                <a:lnTo>
                  <a:pt x="95250" y="419100"/>
                </a:lnTo>
                <a:lnTo>
                  <a:pt x="95250" y="438150"/>
                </a:lnTo>
                <a:lnTo>
                  <a:pt x="9525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олилиния 105"/>
          <p:cNvSpPr/>
          <p:nvPr/>
        </p:nvSpPr>
        <p:spPr>
          <a:xfrm>
            <a:off x="8267700" y="3886200"/>
            <a:ext cx="171451" cy="352426"/>
          </a:xfrm>
          <a:custGeom>
            <a:avLst/>
            <a:gdLst/>
            <a:ahLst/>
            <a:cxnLst/>
            <a:rect l="0" t="0" r="0" b="0"/>
            <a:pathLst>
              <a:path w="171451" h="352426">
                <a:moveTo>
                  <a:pt x="47625" y="76200"/>
                </a:moveTo>
                <a:lnTo>
                  <a:pt x="47625" y="85725"/>
                </a:lnTo>
                <a:lnTo>
                  <a:pt x="38100" y="95250"/>
                </a:lnTo>
                <a:lnTo>
                  <a:pt x="38100" y="114300"/>
                </a:lnTo>
                <a:lnTo>
                  <a:pt x="28575" y="152400"/>
                </a:lnTo>
                <a:lnTo>
                  <a:pt x="28575" y="190500"/>
                </a:lnTo>
                <a:lnTo>
                  <a:pt x="19050" y="228600"/>
                </a:lnTo>
                <a:lnTo>
                  <a:pt x="19050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38100" y="342900"/>
                </a:lnTo>
                <a:lnTo>
                  <a:pt x="47625" y="352425"/>
                </a:lnTo>
                <a:lnTo>
                  <a:pt x="66675" y="352425"/>
                </a:lnTo>
                <a:lnTo>
                  <a:pt x="76200" y="342900"/>
                </a:lnTo>
                <a:lnTo>
                  <a:pt x="104775" y="333375"/>
                </a:lnTo>
                <a:lnTo>
                  <a:pt x="114300" y="304800"/>
                </a:lnTo>
                <a:lnTo>
                  <a:pt x="133350" y="276225"/>
                </a:lnTo>
                <a:lnTo>
                  <a:pt x="152400" y="238125"/>
                </a:lnTo>
                <a:lnTo>
                  <a:pt x="161925" y="200025"/>
                </a:lnTo>
                <a:lnTo>
                  <a:pt x="171450" y="152400"/>
                </a:lnTo>
                <a:lnTo>
                  <a:pt x="171450" y="114300"/>
                </a:lnTo>
                <a:lnTo>
                  <a:pt x="171450" y="76200"/>
                </a:lnTo>
                <a:lnTo>
                  <a:pt x="161925" y="47625"/>
                </a:lnTo>
                <a:lnTo>
                  <a:pt x="161925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14300" y="0"/>
                </a:lnTo>
                <a:lnTo>
                  <a:pt x="85725" y="19050"/>
                </a:lnTo>
                <a:lnTo>
                  <a:pt x="66675" y="38100"/>
                </a:lnTo>
                <a:lnTo>
                  <a:pt x="47625" y="57150"/>
                </a:lnTo>
                <a:lnTo>
                  <a:pt x="28575" y="95250"/>
                </a:lnTo>
                <a:lnTo>
                  <a:pt x="19050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8505825" y="3667125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76200" y="0"/>
                </a:moveTo>
                <a:lnTo>
                  <a:pt x="76200" y="9525"/>
                </a:lnTo>
                <a:lnTo>
                  <a:pt x="76200" y="19050"/>
                </a:lnTo>
                <a:lnTo>
                  <a:pt x="66675" y="2857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76200"/>
                </a:lnTo>
                <a:lnTo>
                  <a:pt x="38100" y="85725"/>
                </a:lnTo>
                <a:lnTo>
                  <a:pt x="28575" y="85725"/>
                </a:lnTo>
                <a:lnTo>
                  <a:pt x="38100" y="85725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57150"/>
                </a:lnTo>
                <a:lnTo>
                  <a:pt x="95250" y="66675"/>
                </a:lnTo>
                <a:lnTo>
                  <a:pt x="104775" y="76200"/>
                </a:lnTo>
                <a:lnTo>
                  <a:pt x="114300" y="76200"/>
                </a:lnTo>
                <a:lnTo>
                  <a:pt x="114300" y="95250"/>
                </a:lnTo>
                <a:lnTo>
                  <a:pt x="123825" y="104775"/>
                </a:lnTo>
                <a:lnTo>
                  <a:pt x="123825" y="123825"/>
                </a:lnTo>
                <a:lnTo>
                  <a:pt x="123825" y="142875"/>
                </a:lnTo>
                <a:lnTo>
                  <a:pt x="123825" y="15240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95250" y="190500"/>
                </a:lnTo>
                <a:lnTo>
                  <a:pt x="85725" y="200025"/>
                </a:lnTo>
                <a:lnTo>
                  <a:pt x="66675" y="209550"/>
                </a:lnTo>
                <a:lnTo>
                  <a:pt x="47625" y="209550"/>
                </a:lnTo>
                <a:lnTo>
                  <a:pt x="28575" y="209550"/>
                </a:lnTo>
                <a:lnTo>
                  <a:pt x="19050" y="20955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олилиния 107"/>
          <p:cNvSpPr/>
          <p:nvPr/>
        </p:nvSpPr>
        <p:spPr>
          <a:xfrm>
            <a:off x="8582025" y="3590925"/>
            <a:ext cx="85726" cy="1"/>
          </a:xfrm>
          <a:custGeom>
            <a:avLst/>
            <a:gdLst/>
            <a:ahLst/>
            <a:cxnLst/>
            <a:rect l="0" t="0" r="0" b="0"/>
            <a:pathLst>
              <a:path w="857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8753475" y="3829050"/>
            <a:ext cx="76201" cy="419101"/>
          </a:xfrm>
          <a:custGeom>
            <a:avLst/>
            <a:gdLst/>
            <a:ahLst/>
            <a:cxnLst/>
            <a:rect l="0" t="0" r="0" b="0"/>
            <a:pathLst>
              <a:path w="76201" h="419101">
                <a:moveTo>
                  <a:pt x="76200" y="0"/>
                </a:moveTo>
                <a:lnTo>
                  <a:pt x="76200" y="9525"/>
                </a:lnTo>
                <a:lnTo>
                  <a:pt x="66675" y="38100"/>
                </a:lnTo>
                <a:lnTo>
                  <a:pt x="66675" y="76200"/>
                </a:lnTo>
                <a:lnTo>
                  <a:pt x="57150" y="133350"/>
                </a:lnTo>
                <a:lnTo>
                  <a:pt x="47625" y="180975"/>
                </a:lnTo>
                <a:lnTo>
                  <a:pt x="38100" y="228600"/>
                </a:lnTo>
                <a:lnTo>
                  <a:pt x="28575" y="285750"/>
                </a:lnTo>
                <a:lnTo>
                  <a:pt x="19050" y="323850"/>
                </a:lnTo>
                <a:lnTo>
                  <a:pt x="9525" y="361950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олилиния 109"/>
          <p:cNvSpPr/>
          <p:nvPr/>
        </p:nvSpPr>
        <p:spPr>
          <a:xfrm>
            <a:off x="8810625" y="3686175"/>
            <a:ext cx="133351" cy="476251"/>
          </a:xfrm>
          <a:custGeom>
            <a:avLst/>
            <a:gdLst/>
            <a:ahLst/>
            <a:cxnLst/>
            <a:rect l="0" t="0" r="0" b="0"/>
            <a:pathLst>
              <a:path w="133351" h="476251">
                <a:moveTo>
                  <a:pt x="0" y="85725"/>
                </a:moveTo>
                <a:lnTo>
                  <a:pt x="0" y="85725"/>
                </a:lnTo>
                <a:lnTo>
                  <a:pt x="0" y="66675"/>
                </a:lnTo>
                <a:lnTo>
                  <a:pt x="9525" y="57150"/>
                </a:lnTo>
                <a:lnTo>
                  <a:pt x="19050" y="38100"/>
                </a:lnTo>
                <a:lnTo>
                  <a:pt x="38100" y="28575"/>
                </a:lnTo>
                <a:lnTo>
                  <a:pt x="47625" y="9525"/>
                </a:lnTo>
                <a:lnTo>
                  <a:pt x="66675" y="0"/>
                </a:lnTo>
                <a:lnTo>
                  <a:pt x="85725" y="0"/>
                </a:lnTo>
                <a:lnTo>
                  <a:pt x="104775" y="9525"/>
                </a:lnTo>
                <a:lnTo>
                  <a:pt x="114300" y="28575"/>
                </a:lnTo>
                <a:lnTo>
                  <a:pt x="133350" y="47625"/>
                </a:lnTo>
                <a:lnTo>
                  <a:pt x="133350" y="76200"/>
                </a:lnTo>
                <a:lnTo>
                  <a:pt x="133350" y="123825"/>
                </a:lnTo>
                <a:lnTo>
                  <a:pt x="133350" y="161925"/>
                </a:lnTo>
                <a:lnTo>
                  <a:pt x="123825" y="209550"/>
                </a:lnTo>
                <a:lnTo>
                  <a:pt x="114300" y="257175"/>
                </a:lnTo>
                <a:lnTo>
                  <a:pt x="104775" y="304800"/>
                </a:lnTo>
                <a:lnTo>
                  <a:pt x="95250" y="352425"/>
                </a:lnTo>
                <a:lnTo>
                  <a:pt x="85725" y="390525"/>
                </a:lnTo>
                <a:lnTo>
                  <a:pt x="76200" y="428625"/>
                </a:lnTo>
                <a:lnTo>
                  <a:pt x="76200" y="457200"/>
                </a:lnTo>
                <a:lnTo>
                  <a:pt x="76200" y="466725"/>
                </a:lnTo>
                <a:lnTo>
                  <a:pt x="85725" y="476250"/>
                </a:lnTo>
                <a:lnTo>
                  <a:pt x="85725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8982075" y="3838575"/>
            <a:ext cx="457201" cy="276226"/>
          </a:xfrm>
          <a:custGeom>
            <a:avLst/>
            <a:gdLst/>
            <a:ahLst/>
            <a:cxnLst/>
            <a:rect l="0" t="0" r="0" b="0"/>
            <a:pathLst>
              <a:path w="457201" h="276226">
                <a:moveTo>
                  <a:pt x="95250" y="180975"/>
                </a:moveTo>
                <a:lnTo>
                  <a:pt x="95250" y="180975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14300" y="161925"/>
                </a:lnTo>
                <a:lnTo>
                  <a:pt x="114300" y="142875"/>
                </a:lnTo>
                <a:lnTo>
                  <a:pt x="123825" y="123825"/>
                </a:lnTo>
                <a:lnTo>
                  <a:pt x="133350" y="95250"/>
                </a:lnTo>
                <a:lnTo>
                  <a:pt x="133350" y="76200"/>
                </a:lnTo>
                <a:lnTo>
                  <a:pt x="133350" y="47625"/>
                </a:lnTo>
                <a:lnTo>
                  <a:pt x="133350" y="28575"/>
                </a:lnTo>
                <a:lnTo>
                  <a:pt x="123825" y="9525"/>
                </a:lnTo>
                <a:lnTo>
                  <a:pt x="123825" y="0"/>
                </a:lnTo>
                <a:lnTo>
                  <a:pt x="114300" y="0"/>
                </a:lnTo>
                <a:lnTo>
                  <a:pt x="95250" y="19050"/>
                </a:lnTo>
                <a:lnTo>
                  <a:pt x="76200" y="38100"/>
                </a:lnTo>
                <a:lnTo>
                  <a:pt x="57150" y="66675"/>
                </a:lnTo>
                <a:lnTo>
                  <a:pt x="38100" y="104775"/>
                </a:lnTo>
                <a:lnTo>
                  <a:pt x="19050" y="142875"/>
                </a:lnTo>
                <a:lnTo>
                  <a:pt x="9525" y="180975"/>
                </a:lnTo>
                <a:lnTo>
                  <a:pt x="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47650"/>
                </a:lnTo>
                <a:lnTo>
                  <a:pt x="19050" y="247650"/>
                </a:lnTo>
                <a:lnTo>
                  <a:pt x="28575" y="238125"/>
                </a:lnTo>
                <a:lnTo>
                  <a:pt x="57150" y="228600"/>
                </a:lnTo>
                <a:lnTo>
                  <a:pt x="66675" y="209550"/>
                </a:lnTo>
                <a:lnTo>
                  <a:pt x="85725" y="190500"/>
                </a:lnTo>
                <a:lnTo>
                  <a:pt x="104775" y="171450"/>
                </a:lnTo>
                <a:lnTo>
                  <a:pt x="114300" y="152400"/>
                </a:lnTo>
                <a:lnTo>
                  <a:pt x="123825" y="142875"/>
                </a:lnTo>
                <a:lnTo>
                  <a:pt x="133350" y="142875"/>
                </a:lnTo>
                <a:lnTo>
                  <a:pt x="133350" y="142875"/>
                </a:lnTo>
                <a:lnTo>
                  <a:pt x="133350" y="152400"/>
                </a:lnTo>
                <a:lnTo>
                  <a:pt x="123825" y="180975"/>
                </a:lnTo>
                <a:lnTo>
                  <a:pt x="123825" y="200025"/>
                </a:lnTo>
                <a:lnTo>
                  <a:pt x="123825" y="228600"/>
                </a:lnTo>
                <a:lnTo>
                  <a:pt x="123825" y="247650"/>
                </a:lnTo>
                <a:lnTo>
                  <a:pt x="123825" y="266700"/>
                </a:lnTo>
                <a:lnTo>
                  <a:pt x="142875" y="276225"/>
                </a:lnTo>
                <a:lnTo>
                  <a:pt x="152400" y="276225"/>
                </a:lnTo>
                <a:lnTo>
                  <a:pt x="180975" y="266700"/>
                </a:lnTo>
                <a:lnTo>
                  <a:pt x="209550" y="257175"/>
                </a:lnTo>
                <a:lnTo>
                  <a:pt x="247650" y="238125"/>
                </a:lnTo>
                <a:lnTo>
                  <a:pt x="285750" y="209550"/>
                </a:lnTo>
                <a:lnTo>
                  <a:pt x="323850" y="190500"/>
                </a:lnTo>
                <a:lnTo>
                  <a:pt x="371475" y="171450"/>
                </a:lnTo>
                <a:lnTo>
                  <a:pt x="400050" y="152400"/>
                </a:lnTo>
                <a:lnTo>
                  <a:pt x="428625" y="142875"/>
                </a:lnTo>
                <a:lnTo>
                  <a:pt x="447675" y="133350"/>
                </a:lnTo>
                <a:lnTo>
                  <a:pt x="457200" y="133350"/>
                </a:lnTo>
                <a:lnTo>
                  <a:pt x="4572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7639050" y="4695825"/>
            <a:ext cx="276226" cy="552451"/>
          </a:xfrm>
          <a:custGeom>
            <a:avLst/>
            <a:gdLst/>
            <a:ahLst/>
            <a:cxnLst/>
            <a:rect l="0" t="0" r="0" b="0"/>
            <a:pathLst>
              <a:path w="276226" h="552451">
                <a:moveTo>
                  <a:pt x="85725" y="57150"/>
                </a:moveTo>
                <a:lnTo>
                  <a:pt x="85725" y="66675"/>
                </a:lnTo>
                <a:lnTo>
                  <a:pt x="76200" y="76200"/>
                </a:lnTo>
                <a:lnTo>
                  <a:pt x="76200" y="95250"/>
                </a:lnTo>
                <a:lnTo>
                  <a:pt x="57150" y="114300"/>
                </a:lnTo>
                <a:lnTo>
                  <a:pt x="47625" y="142875"/>
                </a:lnTo>
                <a:lnTo>
                  <a:pt x="28575" y="161925"/>
                </a:lnTo>
                <a:lnTo>
                  <a:pt x="19050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71450"/>
                </a:lnTo>
                <a:lnTo>
                  <a:pt x="0" y="161925"/>
                </a:lnTo>
                <a:lnTo>
                  <a:pt x="0" y="133350"/>
                </a:lnTo>
                <a:lnTo>
                  <a:pt x="0" y="114300"/>
                </a:lnTo>
                <a:lnTo>
                  <a:pt x="9525" y="95250"/>
                </a:lnTo>
                <a:lnTo>
                  <a:pt x="9525" y="85725"/>
                </a:lnTo>
                <a:lnTo>
                  <a:pt x="19050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28575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95250"/>
                </a:lnTo>
                <a:lnTo>
                  <a:pt x="47625" y="104775"/>
                </a:lnTo>
                <a:lnTo>
                  <a:pt x="57150" y="104775"/>
                </a:lnTo>
                <a:lnTo>
                  <a:pt x="66675" y="104775"/>
                </a:lnTo>
                <a:lnTo>
                  <a:pt x="85725" y="95250"/>
                </a:lnTo>
                <a:lnTo>
                  <a:pt x="104775" y="76200"/>
                </a:lnTo>
                <a:lnTo>
                  <a:pt x="123825" y="66675"/>
                </a:lnTo>
                <a:lnTo>
                  <a:pt x="133350" y="47625"/>
                </a:lnTo>
                <a:lnTo>
                  <a:pt x="152400" y="2857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19050"/>
                </a:lnTo>
                <a:lnTo>
                  <a:pt x="171450" y="38100"/>
                </a:lnTo>
                <a:lnTo>
                  <a:pt x="161925" y="66675"/>
                </a:lnTo>
                <a:lnTo>
                  <a:pt x="152400" y="95250"/>
                </a:lnTo>
                <a:lnTo>
                  <a:pt x="142875" y="133350"/>
                </a:lnTo>
                <a:lnTo>
                  <a:pt x="133350" y="171450"/>
                </a:lnTo>
                <a:lnTo>
                  <a:pt x="123825" y="219075"/>
                </a:lnTo>
                <a:lnTo>
                  <a:pt x="104775" y="266700"/>
                </a:lnTo>
                <a:lnTo>
                  <a:pt x="95250" y="314325"/>
                </a:lnTo>
                <a:lnTo>
                  <a:pt x="85725" y="361950"/>
                </a:lnTo>
                <a:lnTo>
                  <a:pt x="76200" y="409575"/>
                </a:lnTo>
                <a:lnTo>
                  <a:pt x="66675" y="447675"/>
                </a:lnTo>
                <a:lnTo>
                  <a:pt x="66675" y="485775"/>
                </a:lnTo>
                <a:lnTo>
                  <a:pt x="66675" y="504825"/>
                </a:lnTo>
                <a:lnTo>
                  <a:pt x="66675" y="523875"/>
                </a:lnTo>
                <a:lnTo>
                  <a:pt x="76200" y="542925"/>
                </a:lnTo>
                <a:lnTo>
                  <a:pt x="85725" y="542925"/>
                </a:lnTo>
                <a:lnTo>
                  <a:pt x="95250" y="552450"/>
                </a:lnTo>
                <a:lnTo>
                  <a:pt x="114300" y="542925"/>
                </a:lnTo>
                <a:lnTo>
                  <a:pt x="133350" y="533400"/>
                </a:lnTo>
                <a:lnTo>
                  <a:pt x="152400" y="523875"/>
                </a:lnTo>
                <a:lnTo>
                  <a:pt x="171450" y="504825"/>
                </a:lnTo>
                <a:lnTo>
                  <a:pt x="190500" y="495300"/>
                </a:lnTo>
                <a:lnTo>
                  <a:pt x="219075" y="485775"/>
                </a:lnTo>
                <a:lnTo>
                  <a:pt x="238125" y="476250"/>
                </a:lnTo>
                <a:lnTo>
                  <a:pt x="257175" y="476250"/>
                </a:lnTo>
                <a:lnTo>
                  <a:pt x="266700" y="476250"/>
                </a:lnTo>
                <a:lnTo>
                  <a:pt x="276225" y="476250"/>
                </a:lnTo>
                <a:lnTo>
                  <a:pt x="276225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8039100" y="4819650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олилиния 113"/>
          <p:cNvSpPr/>
          <p:nvPr/>
        </p:nvSpPr>
        <p:spPr>
          <a:xfrm>
            <a:off x="8058150" y="4943475"/>
            <a:ext cx="171451" cy="19051"/>
          </a:xfrm>
          <a:custGeom>
            <a:avLst/>
            <a:gdLst/>
            <a:ahLst/>
            <a:cxnLst/>
            <a:rect l="0" t="0" r="0" b="0"/>
            <a:pathLst>
              <a:path w="1714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олилиния 114"/>
          <p:cNvSpPr/>
          <p:nvPr/>
        </p:nvSpPr>
        <p:spPr>
          <a:xfrm>
            <a:off x="8629650" y="4333875"/>
            <a:ext cx="47626" cy="676276"/>
          </a:xfrm>
          <a:custGeom>
            <a:avLst/>
            <a:gdLst/>
            <a:ahLst/>
            <a:cxnLst/>
            <a:rect l="0" t="0" r="0" b="0"/>
            <a:pathLst>
              <a:path w="47626" h="6762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14300"/>
                </a:lnTo>
                <a:lnTo>
                  <a:pt x="28575" y="142875"/>
                </a:lnTo>
                <a:lnTo>
                  <a:pt x="28575" y="180975"/>
                </a:lnTo>
                <a:lnTo>
                  <a:pt x="28575" y="219075"/>
                </a:lnTo>
                <a:lnTo>
                  <a:pt x="28575" y="247650"/>
                </a:lnTo>
                <a:lnTo>
                  <a:pt x="19050" y="295275"/>
                </a:lnTo>
                <a:lnTo>
                  <a:pt x="19050" y="333375"/>
                </a:lnTo>
                <a:lnTo>
                  <a:pt x="19050" y="371475"/>
                </a:lnTo>
                <a:lnTo>
                  <a:pt x="19050" y="419100"/>
                </a:lnTo>
                <a:lnTo>
                  <a:pt x="19050" y="466725"/>
                </a:lnTo>
                <a:lnTo>
                  <a:pt x="19050" y="504825"/>
                </a:lnTo>
                <a:lnTo>
                  <a:pt x="19050" y="542925"/>
                </a:lnTo>
                <a:lnTo>
                  <a:pt x="9525" y="581025"/>
                </a:lnTo>
                <a:lnTo>
                  <a:pt x="9525" y="619125"/>
                </a:lnTo>
                <a:lnTo>
                  <a:pt x="9525" y="647700"/>
                </a:lnTo>
                <a:lnTo>
                  <a:pt x="0" y="666750"/>
                </a:lnTo>
                <a:lnTo>
                  <a:pt x="0" y="676275"/>
                </a:lnTo>
                <a:lnTo>
                  <a:pt x="0" y="676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олилиния 115"/>
          <p:cNvSpPr/>
          <p:nvPr/>
        </p:nvSpPr>
        <p:spPr>
          <a:xfrm>
            <a:off x="8620125" y="4362450"/>
            <a:ext cx="190501" cy="190501"/>
          </a:xfrm>
          <a:custGeom>
            <a:avLst/>
            <a:gdLst/>
            <a:ahLst/>
            <a:cxnLst/>
            <a:rect l="0" t="0" r="0" b="0"/>
            <a:pathLst>
              <a:path w="190501" h="190501">
                <a:moveTo>
                  <a:pt x="0" y="76200"/>
                </a:moveTo>
                <a:lnTo>
                  <a:pt x="0" y="66675"/>
                </a:lnTo>
                <a:lnTo>
                  <a:pt x="0" y="57150"/>
                </a:lnTo>
                <a:lnTo>
                  <a:pt x="9525" y="47625"/>
                </a:lnTo>
                <a:lnTo>
                  <a:pt x="9525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19050"/>
                </a:lnTo>
                <a:lnTo>
                  <a:pt x="142875" y="28575"/>
                </a:lnTo>
                <a:lnTo>
                  <a:pt x="152400" y="38100"/>
                </a:lnTo>
                <a:lnTo>
                  <a:pt x="171450" y="57150"/>
                </a:lnTo>
                <a:lnTo>
                  <a:pt x="171450" y="76200"/>
                </a:lnTo>
                <a:lnTo>
                  <a:pt x="180975" y="95250"/>
                </a:lnTo>
                <a:lnTo>
                  <a:pt x="190500" y="104775"/>
                </a:lnTo>
                <a:lnTo>
                  <a:pt x="180975" y="123825"/>
                </a:lnTo>
                <a:lnTo>
                  <a:pt x="171450" y="133350"/>
                </a:lnTo>
                <a:lnTo>
                  <a:pt x="161925" y="152400"/>
                </a:lnTo>
                <a:lnTo>
                  <a:pt x="142875" y="161925"/>
                </a:lnTo>
                <a:lnTo>
                  <a:pt x="133350" y="171450"/>
                </a:lnTo>
                <a:lnTo>
                  <a:pt x="114300" y="171450"/>
                </a:lnTo>
                <a:lnTo>
                  <a:pt x="95250" y="180975"/>
                </a:lnTo>
                <a:lnTo>
                  <a:pt x="76200" y="180975"/>
                </a:lnTo>
                <a:lnTo>
                  <a:pt x="66675" y="190500"/>
                </a:lnTo>
                <a:lnTo>
                  <a:pt x="47625" y="190500"/>
                </a:lnTo>
                <a:lnTo>
                  <a:pt x="38100" y="190500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90500"/>
                </a:lnTo>
                <a:lnTo>
                  <a:pt x="9525" y="190500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8477250" y="4638675"/>
            <a:ext cx="657226" cy="38101"/>
          </a:xfrm>
          <a:custGeom>
            <a:avLst/>
            <a:gdLst/>
            <a:ahLst/>
            <a:cxnLst/>
            <a:rect l="0" t="0" r="0" b="0"/>
            <a:pathLst>
              <a:path w="65722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76200" y="38100"/>
                </a:lnTo>
                <a:lnTo>
                  <a:pt x="95250" y="38100"/>
                </a:lnTo>
                <a:lnTo>
                  <a:pt x="133350" y="38100"/>
                </a:lnTo>
                <a:lnTo>
                  <a:pt x="161925" y="38100"/>
                </a:lnTo>
                <a:lnTo>
                  <a:pt x="190500" y="38100"/>
                </a:lnTo>
                <a:lnTo>
                  <a:pt x="228600" y="38100"/>
                </a:lnTo>
                <a:lnTo>
                  <a:pt x="257175" y="38100"/>
                </a:lnTo>
                <a:lnTo>
                  <a:pt x="295275" y="28575"/>
                </a:lnTo>
                <a:lnTo>
                  <a:pt x="333375" y="28575"/>
                </a:lnTo>
                <a:lnTo>
                  <a:pt x="371475" y="28575"/>
                </a:lnTo>
                <a:lnTo>
                  <a:pt x="409575" y="28575"/>
                </a:lnTo>
                <a:lnTo>
                  <a:pt x="447675" y="19050"/>
                </a:lnTo>
                <a:lnTo>
                  <a:pt x="476250" y="19050"/>
                </a:lnTo>
                <a:lnTo>
                  <a:pt x="514350" y="19050"/>
                </a:lnTo>
                <a:lnTo>
                  <a:pt x="542925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09600" y="9525"/>
                </a:lnTo>
                <a:lnTo>
                  <a:pt x="628650" y="9525"/>
                </a:lnTo>
                <a:lnTo>
                  <a:pt x="638175" y="0"/>
                </a:lnTo>
                <a:lnTo>
                  <a:pt x="647700" y="0"/>
                </a:lnTo>
                <a:lnTo>
                  <a:pt x="647700" y="0"/>
                </a:lnTo>
                <a:lnTo>
                  <a:pt x="657225" y="0"/>
                </a:lnTo>
                <a:lnTo>
                  <a:pt x="657225" y="0"/>
                </a:lnTo>
                <a:lnTo>
                  <a:pt x="657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олилиния 117"/>
          <p:cNvSpPr/>
          <p:nvPr/>
        </p:nvSpPr>
        <p:spPr>
          <a:xfrm>
            <a:off x="8591550" y="4876800"/>
            <a:ext cx="38101" cy="647701"/>
          </a:xfrm>
          <a:custGeom>
            <a:avLst/>
            <a:gdLst/>
            <a:ahLst/>
            <a:cxnLst/>
            <a:rect l="0" t="0" r="0" b="0"/>
            <a:pathLst>
              <a:path w="38101" h="647701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28575" y="57150"/>
                </a:lnTo>
                <a:lnTo>
                  <a:pt x="19050" y="8572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200025"/>
                </a:lnTo>
                <a:lnTo>
                  <a:pt x="9525" y="238125"/>
                </a:lnTo>
                <a:lnTo>
                  <a:pt x="0" y="285750"/>
                </a:lnTo>
                <a:lnTo>
                  <a:pt x="0" y="323850"/>
                </a:lnTo>
                <a:lnTo>
                  <a:pt x="9525" y="371475"/>
                </a:lnTo>
                <a:lnTo>
                  <a:pt x="9525" y="409575"/>
                </a:lnTo>
                <a:lnTo>
                  <a:pt x="9525" y="457200"/>
                </a:lnTo>
                <a:lnTo>
                  <a:pt x="19050" y="495300"/>
                </a:lnTo>
                <a:lnTo>
                  <a:pt x="19050" y="533400"/>
                </a:lnTo>
                <a:lnTo>
                  <a:pt x="19050" y="571500"/>
                </a:lnTo>
                <a:lnTo>
                  <a:pt x="19050" y="600075"/>
                </a:lnTo>
                <a:lnTo>
                  <a:pt x="19050" y="619125"/>
                </a:lnTo>
                <a:lnTo>
                  <a:pt x="19050" y="638175"/>
                </a:lnTo>
                <a:lnTo>
                  <a:pt x="28575" y="647700"/>
                </a:lnTo>
                <a:lnTo>
                  <a:pt x="28575" y="647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8553450" y="4876800"/>
            <a:ext cx="171451" cy="247651"/>
          </a:xfrm>
          <a:custGeom>
            <a:avLst/>
            <a:gdLst/>
            <a:ahLst/>
            <a:cxnLst/>
            <a:rect l="0" t="0" r="0" b="0"/>
            <a:pathLst>
              <a:path w="171451" h="247651">
                <a:moveTo>
                  <a:pt x="0" y="142875"/>
                </a:moveTo>
                <a:lnTo>
                  <a:pt x="0" y="133350"/>
                </a:lnTo>
                <a:lnTo>
                  <a:pt x="0" y="123825"/>
                </a:lnTo>
                <a:lnTo>
                  <a:pt x="0" y="104775"/>
                </a:lnTo>
                <a:lnTo>
                  <a:pt x="9525" y="76200"/>
                </a:lnTo>
                <a:lnTo>
                  <a:pt x="19050" y="57150"/>
                </a:lnTo>
                <a:lnTo>
                  <a:pt x="28575" y="28575"/>
                </a:lnTo>
                <a:lnTo>
                  <a:pt x="47625" y="19050"/>
                </a:lnTo>
                <a:lnTo>
                  <a:pt x="66675" y="9525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9525"/>
                </a:lnTo>
                <a:lnTo>
                  <a:pt x="142875" y="19050"/>
                </a:lnTo>
                <a:lnTo>
                  <a:pt x="152400" y="28575"/>
                </a:lnTo>
                <a:lnTo>
                  <a:pt x="161925" y="47625"/>
                </a:lnTo>
                <a:lnTo>
                  <a:pt x="171450" y="66675"/>
                </a:lnTo>
                <a:lnTo>
                  <a:pt x="171450" y="95250"/>
                </a:lnTo>
                <a:lnTo>
                  <a:pt x="171450" y="123825"/>
                </a:lnTo>
                <a:lnTo>
                  <a:pt x="161925" y="142875"/>
                </a:lnTo>
                <a:lnTo>
                  <a:pt x="152400" y="171450"/>
                </a:lnTo>
                <a:lnTo>
                  <a:pt x="133350" y="190500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85725" y="228600"/>
                </a:lnTo>
                <a:lnTo>
                  <a:pt x="66675" y="238125"/>
                </a:lnTo>
                <a:lnTo>
                  <a:pt x="66675" y="247650"/>
                </a:lnTo>
                <a:lnTo>
                  <a:pt x="57150" y="247650"/>
                </a:lnTo>
                <a:lnTo>
                  <a:pt x="5715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8724900" y="4962525"/>
            <a:ext cx="561976" cy="200026"/>
          </a:xfrm>
          <a:custGeom>
            <a:avLst/>
            <a:gdLst/>
            <a:ahLst/>
            <a:cxnLst/>
            <a:rect l="0" t="0" r="0" b="0"/>
            <a:pathLst>
              <a:path w="561976" h="200026">
                <a:moveTo>
                  <a:pt x="38100" y="19050"/>
                </a:move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66675"/>
                </a:lnTo>
                <a:lnTo>
                  <a:pt x="28575" y="95250"/>
                </a:lnTo>
                <a:lnTo>
                  <a:pt x="28575" y="123825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71450"/>
                </a:lnTo>
                <a:lnTo>
                  <a:pt x="9525" y="152400"/>
                </a:lnTo>
                <a:lnTo>
                  <a:pt x="19050" y="133350"/>
                </a:lnTo>
                <a:lnTo>
                  <a:pt x="19050" y="123825"/>
                </a:lnTo>
                <a:lnTo>
                  <a:pt x="28575" y="114300"/>
                </a:lnTo>
                <a:lnTo>
                  <a:pt x="28575" y="104775"/>
                </a:lnTo>
                <a:lnTo>
                  <a:pt x="38100" y="104775"/>
                </a:lnTo>
                <a:lnTo>
                  <a:pt x="38100" y="104775"/>
                </a:lnTo>
                <a:lnTo>
                  <a:pt x="38100" y="104775"/>
                </a:lnTo>
                <a:lnTo>
                  <a:pt x="47625" y="114300"/>
                </a:lnTo>
                <a:lnTo>
                  <a:pt x="47625" y="114300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14300"/>
                </a:lnTo>
                <a:lnTo>
                  <a:pt x="95250" y="104775"/>
                </a:lnTo>
                <a:lnTo>
                  <a:pt x="114300" y="95250"/>
                </a:lnTo>
                <a:lnTo>
                  <a:pt x="123825" y="76200"/>
                </a:lnTo>
                <a:lnTo>
                  <a:pt x="133350" y="66675"/>
                </a:lnTo>
                <a:lnTo>
                  <a:pt x="142875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28575"/>
                </a:lnTo>
                <a:lnTo>
                  <a:pt x="142875" y="38100"/>
                </a:lnTo>
                <a:lnTo>
                  <a:pt x="142875" y="47625"/>
                </a:lnTo>
                <a:lnTo>
                  <a:pt x="133350" y="66675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23825" y="133350"/>
                </a:lnTo>
                <a:lnTo>
                  <a:pt x="123825" y="142875"/>
                </a:lnTo>
                <a:lnTo>
                  <a:pt x="133350" y="161925"/>
                </a:lnTo>
                <a:lnTo>
                  <a:pt x="133350" y="171450"/>
                </a:lnTo>
                <a:lnTo>
                  <a:pt x="142875" y="180975"/>
                </a:lnTo>
                <a:lnTo>
                  <a:pt x="161925" y="180975"/>
                </a:lnTo>
                <a:lnTo>
                  <a:pt x="180975" y="171450"/>
                </a:lnTo>
                <a:lnTo>
                  <a:pt x="190500" y="161925"/>
                </a:lnTo>
                <a:lnTo>
                  <a:pt x="209550" y="142875"/>
                </a:lnTo>
                <a:lnTo>
                  <a:pt x="219075" y="133350"/>
                </a:lnTo>
                <a:lnTo>
                  <a:pt x="238125" y="114300"/>
                </a:lnTo>
                <a:lnTo>
                  <a:pt x="247650" y="95250"/>
                </a:lnTo>
                <a:lnTo>
                  <a:pt x="266700" y="76200"/>
                </a:lnTo>
                <a:lnTo>
                  <a:pt x="276225" y="47625"/>
                </a:lnTo>
                <a:lnTo>
                  <a:pt x="276225" y="38100"/>
                </a:lnTo>
                <a:lnTo>
                  <a:pt x="276225" y="19050"/>
                </a:lnTo>
                <a:lnTo>
                  <a:pt x="276225" y="9525"/>
                </a:lnTo>
                <a:lnTo>
                  <a:pt x="276225" y="0"/>
                </a:lnTo>
                <a:lnTo>
                  <a:pt x="266700" y="0"/>
                </a:lnTo>
                <a:lnTo>
                  <a:pt x="257175" y="0"/>
                </a:lnTo>
                <a:lnTo>
                  <a:pt x="238125" y="9525"/>
                </a:lnTo>
                <a:lnTo>
                  <a:pt x="228600" y="28575"/>
                </a:lnTo>
                <a:lnTo>
                  <a:pt x="219075" y="47625"/>
                </a:lnTo>
                <a:lnTo>
                  <a:pt x="209550" y="66675"/>
                </a:lnTo>
                <a:lnTo>
                  <a:pt x="209550" y="85725"/>
                </a:lnTo>
                <a:lnTo>
                  <a:pt x="200025" y="104775"/>
                </a:lnTo>
                <a:lnTo>
                  <a:pt x="200025" y="114300"/>
                </a:lnTo>
                <a:lnTo>
                  <a:pt x="200025" y="123825"/>
                </a:lnTo>
                <a:lnTo>
                  <a:pt x="209550" y="133350"/>
                </a:lnTo>
                <a:lnTo>
                  <a:pt x="219075" y="133350"/>
                </a:lnTo>
                <a:lnTo>
                  <a:pt x="228600" y="133350"/>
                </a:lnTo>
                <a:lnTo>
                  <a:pt x="247650" y="123825"/>
                </a:lnTo>
                <a:lnTo>
                  <a:pt x="257175" y="114300"/>
                </a:lnTo>
                <a:lnTo>
                  <a:pt x="266700" y="104775"/>
                </a:lnTo>
                <a:lnTo>
                  <a:pt x="276225" y="95250"/>
                </a:lnTo>
                <a:lnTo>
                  <a:pt x="285750" y="95250"/>
                </a:lnTo>
                <a:lnTo>
                  <a:pt x="285750" y="85725"/>
                </a:lnTo>
                <a:lnTo>
                  <a:pt x="295275" y="85725"/>
                </a:lnTo>
                <a:lnTo>
                  <a:pt x="295275" y="85725"/>
                </a:lnTo>
                <a:lnTo>
                  <a:pt x="295275" y="85725"/>
                </a:lnTo>
                <a:lnTo>
                  <a:pt x="285750" y="95250"/>
                </a:lnTo>
                <a:lnTo>
                  <a:pt x="285750" y="104775"/>
                </a:lnTo>
                <a:lnTo>
                  <a:pt x="285750" y="114300"/>
                </a:lnTo>
                <a:lnTo>
                  <a:pt x="285750" y="133350"/>
                </a:lnTo>
                <a:lnTo>
                  <a:pt x="285750" y="133350"/>
                </a:lnTo>
                <a:lnTo>
                  <a:pt x="295275" y="142875"/>
                </a:lnTo>
                <a:lnTo>
                  <a:pt x="295275" y="133350"/>
                </a:lnTo>
                <a:lnTo>
                  <a:pt x="304800" y="133350"/>
                </a:lnTo>
                <a:lnTo>
                  <a:pt x="314325" y="123825"/>
                </a:lnTo>
                <a:lnTo>
                  <a:pt x="323850" y="104775"/>
                </a:lnTo>
                <a:lnTo>
                  <a:pt x="342900" y="95250"/>
                </a:lnTo>
                <a:lnTo>
                  <a:pt x="361950" y="66675"/>
                </a:lnTo>
                <a:lnTo>
                  <a:pt x="371475" y="47625"/>
                </a:lnTo>
                <a:lnTo>
                  <a:pt x="381000" y="38100"/>
                </a:lnTo>
                <a:lnTo>
                  <a:pt x="390525" y="19050"/>
                </a:lnTo>
                <a:lnTo>
                  <a:pt x="400050" y="9525"/>
                </a:lnTo>
                <a:lnTo>
                  <a:pt x="409575" y="0"/>
                </a:lnTo>
                <a:lnTo>
                  <a:pt x="419100" y="9525"/>
                </a:lnTo>
                <a:lnTo>
                  <a:pt x="419100" y="9525"/>
                </a:lnTo>
                <a:lnTo>
                  <a:pt x="419100" y="28575"/>
                </a:lnTo>
                <a:lnTo>
                  <a:pt x="419100" y="38100"/>
                </a:lnTo>
                <a:lnTo>
                  <a:pt x="419100" y="47625"/>
                </a:lnTo>
                <a:lnTo>
                  <a:pt x="419100" y="66675"/>
                </a:lnTo>
                <a:lnTo>
                  <a:pt x="428625" y="76200"/>
                </a:lnTo>
                <a:lnTo>
                  <a:pt x="428625" y="76200"/>
                </a:lnTo>
                <a:lnTo>
                  <a:pt x="428625" y="76200"/>
                </a:lnTo>
                <a:lnTo>
                  <a:pt x="438150" y="76200"/>
                </a:lnTo>
                <a:lnTo>
                  <a:pt x="447675" y="66675"/>
                </a:lnTo>
                <a:lnTo>
                  <a:pt x="447675" y="66675"/>
                </a:lnTo>
                <a:lnTo>
                  <a:pt x="457200" y="57150"/>
                </a:lnTo>
                <a:lnTo>
                  <a:pt x="457200" y="47625"/>
                </a:lnTo>
                <a:lnTo>
                  <a:pt x="457200" y="28575"/>
                </a:lnTo>
                <a:lnTo>
                  <a:pt x="457200" y="19050"/>
                </a:lnTo>
                <a:lnTo>
                  <a:pt x="457200" y="9525"/>
                </a:lnTo>
                <a:lnTo>
                  <a:pt x="447675" y="9525"/>
                </a:lnTo>
                <a:lnTo>
                  <a:pt x="438150" y="9525"/>
                </a:lnTo>
                <a:lnTo>
                  <a:pt x="428625" y="9525"/>
                </a:lnTo>
                <a:lnTo>
                  <a:pt x="419100" y="28575"/>
                </a:lnTo>
                <a:lnTo>
                  <a:pt x="400050" y="47625"/>
                </a:lnTo>
                <a:lnTo>
                  <a:pt x="390525" y="66675"/>
                </a:lnTo>
                <a:lnTo>
                  <a:pt x="381000" y="85725"/>
                </a:lnTo>
                <a:lnTo>
                  <a:pt x="381000" y="114300"/>
                </a:lnTo>
                <a:lnTo>
                  <a:pt x="371475" y="133350"/>
                </a:lnTo>
                <a:lnTo>
                  <a:pt x="371475" y="142875"/>
                </a:lnTo>
                <a:lnTo>
                  <a:pt x="381000" y="152400"/>
                </a:lnTo>
                <a:lnTo>
                  <a:pt x="390525" y="161925"/>
                </a:lnTo>
                <a:lnTo>
                  <a:pt x="409575" y="161925"/>
                </a:lnTo>
                <a:lnTo>
                  <a:pt x="419100" y="152400"/>
                </a:lnTo>
                <a:lnTo>
                  <a:pt x="438150" y="142875"/>
                </a:lnTo>
                <a:lnTo>
                  <a:pt x="457200" y="133350"/>
                </a:lnTo>
                <a:lnTo>
                  <a:pt x="476250" y="123825"/>
                </a:lnTo>
                <a:lnTo>
                  <a:pt x="504825" y="114300"/>
                </a:lnTo>
                <a:lnTo>
                  <a:pt x="514350" y="104775"/>
                </a:lnTo>
                <a:lnTo>
                  <a:pt x="542925" y="95250"/>
                </a:lnTo>
                <a:lnTo>
                  <a:pt x="552450" y="85725"/>
                </a:lnTo>
                <a:lnTo>
                  <a:pt x="561975" y="85725"/>
                </a:lnTo>
                <a:lnTo>
                  <a:pt x="5619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9344025" y="4619625"/>
            <a:ext cx="95251" cy="523876"/>
          </a:xfrm>
          <a:custGeom>
            <a:avLst/>
            <a:gdLst/>
            <a:ahLst/>
            <a:cxnLst/>
            <a:rect l="0" t="0" r="0" b="0"/>
            <a:pathLst>
              <a:path w="95251" h="523876">
                <a:moveTo>
                  <a:pt x="95250" y="0"/>
                </a:moveTo>
                <a:lnTo>
                  <a:pt x="95250" y="0"/>
                </a:lnTo>
                <a:lnTo>
                  <a:pt x="8572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57150"/>
                </a:lnTo>
                <a:lnTo>
                  <a:pt x="57150" y="76200"/>
                </a:lnTo>
                <a:lnTo>
                  <a:pt x="38100" y="104775"/>
                </a:lnTo>
                <a:lnTo>
                  <a:pt x="38100" y="133350"/>
                </a:lnTo>
                <a:lnTo>
                  <a:pt x="28575" y="161925"/>
                </a:lnTo>
                <a:lnTo>
                  <a:pt x="19050" y="200025"/>
                </a:lnTo>
                <a:lnTo>
                  <a:pt x="9525" y="228600"/>
                </a:lnTo>
                <a:lnTo>
                  <a:pt x="9525" y="266700"/>
                </a:lnTo>
                <a:lnTo>
                  <a:pt x="0" y="304800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9525" y="428625"/>
                </a:lnTo>
                <a:lnTo>
                  <a:pt x="9525" y="447675"/>
                </a:lnTo>
                <a:lnTo>
                  <a:pt x="19050" y="466725"/>
                </a:lnTo>
                <a:lnTo>
                  <a:pt x="19050" y="485775"/>
                </a:lnTo>
                <a:lnTo>
                  <a:pt x="28575" y="495300"/>
                </a:lnTo>
                <a:lnTo>
                  <a:pt x="28575" y="504825"/>
                </a:lnTo>
                <a:lnTo>
                  <a:pt x="38100" y="514350"/>
                </a:lnTo>
                <a:lnTo>
                  <a:pt x="38100" y="514350"/>
                </a:lnTo>
                <a:lnTo>
                  <a:pt x="38100" y="523875"/>
                </a:lnTo>
                <a:lnTo>
                  <a:pt x="38100" y="523875"/>
                </a:lnTo>
                <a:lnTo>
                  <a:pt x="38100" y="523875"/>
                </a:lnTo>
                <a:lnTo>
                  <a:pt x="38100" y="523875"/>
                </a:lnTo>
                <a:lnTo>
                  <a:pt x="38100" y="523875"/>
                </a:lnTo>
                <a:lnTo>
                  <a:pt x="38100" y="523875"/>
                </a:lnTo>
                <a:lnTo>
                  <a:pt x="38100" y="523875"/>
                </a:lnTo>
                <a:lnTo>
                  <a:pt x="38100" y="514350"/>
                </a:lnTo>
                <a:lnTo>
                  <a:pt x="38100" y="514350"/>
                </a:lnTo>
                <a:lnTo>
                  <a:pt x="38100" y="514350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  <a:lnTo>
                  <a:pt x="38100" y="504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олилиния 121"/>
          <p:cNvSpPr/>
          <p:nvPr/>
        </p:nvSpPr>
        <p:spPr>
          <a:xfrm>
            <a:off x="9515475" y="4705350"/>
            <a:ext cx="38101" cy="323851"/>
          </a:xfrm>
          <a:custGeom>
            <a:avLst/>
            <a:gdLst/>
            <a:ahLst/>
            <a:cxnLst/>
            <a:rect l="0" t="0" r="0" b="0"/>
            <a:pathLst>
              <a:path w="38101" h="3238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олилиния 122"/>
          <p:cNvSpPr/>
          <p:nvPr/>
        </p:nvSpPr>
        <p:spPr>
          <a:xfrm>
            <a:off x="9439275" y="4667250"/>
            <a:ext cx="133351" cy="28576"/>
          </a:xfrm>
          <a:custGeom>
            <a:avLst/>
            <a:gdLst/>
            <a:ahLst/>
            <a:cxnLst/>
            <a:rect l="0" t="0" r="0" b="0"/>
            <a:pathLst>
              <a:path w="133351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0"/>
                </a:lnTo>
                <a:lnTo>
                  <a:pt x="47625" y="0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олилиния 123"/>
          <p:cNvSpPr/>
          <p:nvPr/>
        </p:nvSpPr>
        <p:spPr>
          <a:xfrm>
            <a:off x="9696450" y="4524375"/>
            <a:ext cx="66676" cy="428626"/>
          </a:xfrm>
          <a:custGeom>
            <a:avLst/>
            <a:gdLst/>
            <a:ahLst/>
            <a:cxnLst/>
            <a:rect l="0" t="0" r="0" b="0"/>
            <a:pathLst>
              <a:path w="66676" h="4286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38100" y="104775"/>
                </a:lnTo>
                <a:lnTo>
                  <a:pt x="47625" y="133350"/>
                </a:lnTo>
                <a:lnTo>
                  <a:pt x="57150" y="161925"/>
                </a:lnTo>
                <a:lnTo>
                  <a:pt x="57150" y="200025"/>
                </a:lnTo>
                <a:lnTo>
                  <a:pt x="66675" y="238125"/>
                </a:lnTo>
                <a:lnTo>
                  <a:pt x="66675" y="276225"/>
                </a:lnTo>
                <a:lnTo>
                  <a:pt x="66675" y="323850"/>
                </a:lnTo>
                <a:lnTo>
                  <a:pt x="57150" y="361950"/>
                </a:lnTo>
                <a:lnTo>
                  <a:pt x="47625" y="400050"/>
                </a:lnTo>
                <a:lnTo>
                  <a:pt x="38100" y="428625"/>
                </a:lnTo>
                <a:lnTo>
                  <a:pt x="38100" y="428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олилиния 124"/>
          <p:cNvSpPr/>
          <p:nvPr/>
        </p:nvSpPr>
        <p:spPr>
          <a:xfrm>
            <a:off x="9058275" y="4533900"/>
            <a:ext cx="561976" cy="19051"/>
          </a:xfrm>
          <a:custGeom>
            <a:avLst/>
            <a:gdLst/>
            <a:ahLst/>
            <a:cxnLst/>
            <a:rect l="0" t="0" r="0" b="0"/>
            <a:pathLst>
              <a:path w="561976" h="19051">
                <a:moveTo>
                  <a:pt x="0" y="19050"/>
                </a:move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80975" y="0"/>
                </a:lnTo>
                <a:lnTo>
                  <a:pt x="190500" y="0"/>
                </a:lnTo>
                <a:lnTo>
                  <a:pt x="219075" y="0"/>
                </a:lnTo>
                <a:lnTo>
                  <a:pt x="238125" y="0"/>
                </a:lnTo>
                <a:lnTo>
                  <a:pt x="257175" y="0"/>
                </a:lnTo>
                <a:lnTo>
                  <a:pt x="285750" y="0"/>
                </a:lnTo>
                <a:lnTo>
                  <a:pt x="304800" y="0"/>
                </a:lnTo>
                <a:lnTo>
                  <a:pt x="333375" y="0"/>
                </a:lnTo>
                <a:lnTo>
                  <a:pt x="352425" y="0"/>
                </a:lnTo>
                <a:lnTo>
                  <a:pt x="371475" y="0"/>
                </a:lnTo>
                <a:lnTo>
                  <a:pt x="400050" y="0"/>
                </a:lnTo>
                <a:lnTo>
                  <a:pt x="419100" y="0"/>
                </a:lnTo>
                <a:lnTo>
                  <a:pt x="447675" y="0"/>
                </a:lnTo>
                <a:lnTo>
                  <a:pt x="466725" y="0"/>
                </a:lnTo>
                <a:lnTo>
                  <a:pt x="485775" y="0"/>
                </a:lnTo>
                <a:lnTo>
                  <a:pt x="514350" y="0"/>
                </a:lnTo>
                <a:lnTo>
                  <a:pt x="523875" y="0"/>
                </a:lnTo>
                <a:lnTo>
                  <a:pt x="533400" y="0"/>
                </a:lnTo>
                <a:lnTo>
                  <a:pt x="542925" y="0"/>
                </a:lnTo>
                <a:lnTo>
                  <a:pt x="552450" y="0"/>
                </a:lnTo>
                <a:lnTo>
                  <a:pt x="552450" y="0"/>
                </a:lnTo>
                <a:lnTo>
                  <a:pt x="561975" y="0"/>
                </a:lnTo>
                <a:lnTo>
                  <a:pt x="561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олилиния 125"/>
          <p:cNvSpPr/>
          <p:nvPr/>
        </p:nvSpPr>
        <p:spPr>
          <a:xfrm>
            <a:off x="8953500" y="4200525"/>
            <a:ext cx="76201" cy="342901"/>
          </a:xfrm>
          <a:custGeom>
            <a:avLst/>
            <a:gdLst/>
            <a:ahLst/>
            <a:cxnLst/>
            <a:rect l="0" t="0" r="0" b="0"/>
            <a:pathLst>
              <a:path w="76201" h="342901">
                <a:moveTo>
                  <a:pt x="76200" y="0"/>
                </a:move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38100" y="85725"/>
                </a:lnTo>
                <a:lnTo>
                  <a:pt x="28575" y="114300"/>
                </a:lnTo>
                <a:lnTo>
                  <a:pt x="19050" y="142875"/>
                </a:lnTo>
                <a:lnTo>
                  <a:pt x="9525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олилиния 126"/>
          <p:cNvSpPr/>
          <p:nvPr/>
        </p:nvSpPr>
        <p:spPr>
          <a:xfrm>
            <a:off x="9124950" y="4248150"/>
            <a:ext cx="76201" cy="209551"/>
          </a:xfrm>
          <a:custGeom>
            <a:avLst/>
            <a:gdLst/>
            <a:ahLst/>
            <a:cxnLst/>
            <a:rect l="0" t="0" r="0" b="0"/>
            <a:pathLst>
              <a:path w="76201" h="209551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олилиния 127"/>
          <p:cNvSpPr/>
          <p:nvPr/>
        </p:nvSpPr>
        <p:spPr>
          <a:xfrm>
            <a:off x="9067800" y="4219575"/>
            <a:ext cx="171451" cy="38101"/>
          </a:xfrm>
          <a:custGeom>
            <a:avLst/>
            <a:gdLst/>
            <a:ahLst/>
            <a:cxnLst/>
            <a:rect l="0" t="0" r="0" b="0"/>
            <a:pathLst>
              <a:path w="171451" h="38101">
                <a:moveTo>
                  <a:pt x="0" y="38100"/>
                </a:moveTo>
                <a:lnTo>
                  <a:pt x="0" y="38100"/>
                </a:lnTo>
                <a:lnTo>
                  <a:pt x="0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олилиния 128"/>
          <p:cNvSpPr/>
          <p:nvPr/>
        </p:nvSpPr>
        <p:spPr>
          <a:xfrm>
            <a:off x="9296400" y="4124325"/>
            <a:ext cx="38101" cy="333376"/>
          </a:xfrm>
          <a:custGeom>
            <a:avLst/>
            <a:gdLst/>
            <a:ahLst/>
            <a:cxnLst/>
            <a:rect l="0" t="0" r="0" b="0"/>
            <a:pathLst>
              <a:path w="38101" h="333376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66675"/>
                </a:lnTo>
                <a:lnTo>
                  <a:pt x="38100" y="95250"/>
                </a:lnTo>
                <a:lnTo>
                  <a:pt x="38100" y="114300"/>
                </a:lnTo>
                <a:lnTo>
                  <a:pt x="38100" y="142875"/>
                </a:lnTo>
                <a:lnTo>
                  <a:pt x="38100" y="171450"/>
                </a:lnTo>
                <a:lnTo>
                  <a:pt x="38100" y="209550"/>
                </a:lnTo>
                <a:lnTo>
                  <a:pt x="28575" y="247650"/>
                </a:lnTo>
                <a:lnTo>
                  <a:pt x="19050" y="285750"/>
                </a:lnTo>
                <a:lnTo>
                  <a:pt x="9525" y="314325"/>
                </a:lnTo>
                <a:lnTo>
                  <a:pt x="0" y="333375"/>
                </a:lnTo>
                <a:lnTo>
                  <a:pt x="0" y="3333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3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2874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20" y="557599"/>
            <a:ext cx="8512476" cy="2725927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2809875" y="923925"/>
            <a:ext cx="1114426" cy="381001"/>
          </a:xfrm>
          <a:custGeom>
            <a:avLst/>
            <a:gdLst/>
            <a:ahLst/>
            <a:cxnLst/>
            <a:rect l="0" t="0" r="0" b="0"/>
            <a:pathLst>
              <a:path w="1114426" h="381001">
                <a:moveTo>
                  <a:pt x="171450" y="38100"/>
                </a:moveTo>
                <a:lnTo>
                  <a:pt x="171450" y="38100"/>
                </a:lnTo>
                <a:lnTo>
                  <a:pt x="161925" y="38100"/>
                </a:lnTo>
                <a:lnTo>
                  <a:pt x="161925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42875" y="47625"/>
                </a:lnTo>
                <a:lnTo>
                  <a:pt x="133350" y="47625"/>
                </a:lnTo>
                <a:lnTo>
                  <a:pt x="133350" y="57150"/>
                </a:lnTo>
                <a:lnTo>
                  <a:pt x="123825" y="57150"/>
                </a:lnTo>
                <a:lnTo>
                  <a:pt x="104775" y="66675"/>
                </a:lnTo>
                <a:lnTo>
                  <a:pt x="95250" y="76200"/>
                </a:lnTo>
                <a:lnTo>
                  <a:pt x="85725" y="85725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28575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28600"/>
                </a:lnTo>
                <a:lnTo>
                  <a:pt x="9525" y="238125"/>
                </a:lnTo>
                <a:lnTo>
                  <a:pt x="9525" y="247650"/>
                </a:lnTo>
                <a:lnTo>
                  <a:pt x="19050" y="257175"/>
                </a:lnTo>
                <a:lnTo>
                  <a:pt x="19050" y="266700"/>
                </a:lnTo>
                <a:lnTo>
                  <a:pt x="28575" y="276225"/>
                </a:lnTo>
                <a:lnTo>
                  <a:pt x="28575" y="285750"/>
                </a:lnTo>
                <a:lnTo>
                  <a:pt x="38100" y="285750"/>
                </a:lnTo>
                <a:lnTo>
                  <a:pt x="47625" y="295275"/>
                </a:lnTo>
                <a:lnTo>
                  <a:pt x="47625" y="304800"/>
                </a:lnTo>
                <a:lnTo>
                  <a:pt x="66675" y="314325"/>
                </a:lnTo>
                <a:lnTo>
                  <a:pt x="76200" y="314325"/>
                </a:lnTo>
                <a:lnTo>
                  <a:pt x="85725" y="323850"/>
                </a:lnTo>
                <a:lnTo>
                  <a:pt x="95250" y="323850"/>
                </a:lnTo>
                <a:lnTo>
                  <a:pt x="95250" y="333375"/>
                </a:lnTo>
                <a:lnTo>
                  <a:pt x="114300" y="333375"/>
                </a:lnTo>
                <a:lnTo>
                  <a:pt x="123825" y="342900"/>
                </a:lnTo>
                <a:lnTo>
                  <a:pt x="133350" y="352425"/>
                </a:lnTo>
                <a:lnTo>
                  <a:pt x="142875" y="352425"/>
                </a:lnTo>
                <a:lnTo>
                  <a:pt x="161925" y="352425"/>
                </a:lnTo>
                <a:lnTo>
                  <a:pt x="180975" y="361950"/>
                </a:lnTo>
                <a:lnTo>
                  <a:pt x="200025" y="361950"/>
                </a:lnTo>
                <a:lnTo>
                  <a:pt x="209550" y="361950"/>
                </a:lnTo>
                <a:lnTo>
                  <a:pt x="228600" y="361950"/>
                </a:lnTo>
                <a:lnTo>
                  <a:pt x="247650" y="361950"/>
                </a:lnTo>
                <a:lnTo>
                  <a:pt x="266700" y="371475"/>
                </a:lnTo>
                <a:lnTo>
                  <a:pt x="285750" y="371475"/>
                </a:lnTo>
                <a:lnTo>
                  <a:pt x="295275" y="371475"/>
                </a:lnTo>
                <a:lnTo>
                  <a:pt x="314325" y="371475"/>
                </a:lnTo>
                <a:lnTo>
                  <a:pt x="333375" y="371475"/>
                </a:lnTo>
                <a:lnTo>
                  <a:pt x="342900" y="371475"/>
                </a:lnTo>
                <a:lnTo>
                  <a:pt x="361950" y="371475"/>
                </a:lnTo>
                <a:lnTo>
                  <a:pt x="381000" y="381000"/>
                </a:lnTo>
                <a:lnTo>
                  <a:pt x="400050" y="381000"/>
                </a:lnTo>
                <a:lnTo>
                  <a:pt x="419100" y="381000"/>
                </a:lnTo>
                <a:lnTo>
                  <a:pt x="438150" y="381000"/>
                </a:lnTo>
                <a:lnTo>
                  <a:pt x="457200" y="381000"/>
                </a:lnTo>
                <a:lnTo>
                  <a:pt x="476250" y="381000"/>
                </a:lnTo>
                <a:lnTo>
                  <a:pt x="495300" y="381000"/>
                </a:lnTo>
                <a:lnTo>
                  <a:pt x="514350" y="381000"/>
                </a:lnTo>
                <a:lnTo>
                  <a:pt x="533400" y="381000"/>
                </a:lnTo>
                <a:lnTo>
                  <a:pt x="552450" y="381000"/>
                </a:lnTo>
                <a:lnTo>
                  <a:pt x="571500" y="381000"/>
                </a:lnTo>
                <a:lnTo>
                  <a:pt x="590550" y="381000"/>
                </a:lnTo>
                <a:lnTo>
                  <a:pt x="609600" y="381000"/>
                </a:lnTo>
                <a:lnTo>
                  <a:pt x="619125" y="381000"/>
                </a:lnTo>
                <a:lnTo>
                  <a:pt x="647700" y="381000"/>
                </a:lnTo>
                <a:lnTo>
                  <a:pt x="666750" y="381000"/>
                </a:lnTo>
                <a:lnTo>
                  <a:pt x="676275" y="371475"/>
                </a:lnTo>
                <a:lnTo>
                  <a:pt x="695325" y="371475"/>
                </a:lnTo>
                <a:lnTo>
                  <a:pt x="714375" y="371475"/>
                </a:lnTo>
                <a:lnTo>
                  <a:pt x="733425" y="371475"/>
                </a:lnTo>
                <a:lnTo>
                  <a:pt x="752475" y="371475"/>
                </a:lnTo>
                <a:lnTo>
                  <a:pt x="762000" y="371475"/>
                </a:lnTo>
                <a:lnTo>
                  <a:pt x="781050" y="361950"/>
                </a:lnTo>
                <a:lnTo>
                  <a:pt x="800100" y="361950"/>
                </a:lnTo>
                <a:lnTo>
                  <a:pt x="809625" y="361950"/>
                </a:lnTo>
                <a:lnTo>
                  <a:pt x="828675" y="361950"/>
                </a:lnTo>
                <a:lnTo>
                  <a:pt x="847725" y="361950"/>
                </a:lnTo>
                <a:lnTo>
                  <a:pt x="857250" y="361950"/>
                </a:lnTo>
                <a:lnTo>
                  <a:pt x="876300" y="361950"/>
                </a:lnTo>
                <a:lnTo>
                  <a:pt x="895350" y="352425"/>
                </a:lnTo>
                <a:lnTo>
                  <a:pt x="904875" y="352425"/>
                </a:lnTo>
                <a:lnTo>
                  <a:pt x="923925" y="352425"/>
                </a:lnTo>
                <a:lnTo>
                  <a:pt x="933450" y="342900"/>
                </a:lnTo>
                <a:lnTo>
                  <a:pt x="952500" y="342900"/>
                </a:lnTo>
                <a:lnTo>
                  <a:pt x="962025" y="333375"/>
                </a:lnTo>
                <a:lnTo>
                  <a:pt x="981075" y="323850"/>
                </a:lnTo>
                <a:lnTo>
                  <a:pt x="1000125" y="323850"/>
                </a:lnTo>
                <a:lnTo>
                  <a:pt x="1009650" y="314325"/>
                </a:lnTo>
                <a:lnTo>
                  <a:pt x="1019175" y="304800"/>
                </a:lnTo>
                <a:lnTo>
                  <a:pt x="1038225" y="295275"/>
                </a:lnTo>
                <a:lnTo>
                  <a:pt x="1047750" y="295275"/>
                </a:lnTo>
                <a:lnTo>
                  <a:pt x="1057275" y="285750"/>
                </a:lnTo>
                <a:lnTo>
                  <a:pt x="1066800" y="276225"/>
                </a:lnTo>
                <a:lnTo>
                  <a:pt x="1076325" y="266700"/>
                </a:lnTo>
                <a:lnTo>
                  <a:pt x="1085850" y="257175"/>
                </a:lnTo>
                <a:lnTo>
                  <a:pt x="1095375" y="247650"/>
                </a:lnTo>
                <a:lnTo>
                  <a:pt x="1095375" y="238125"/>
                </a:lnTo>
                <a:lnTo>
                  <a:pt x="1095375" y="228600"/>
                </a:lnTo>
                <a:lnTo>
                  <a:pt x="1104900" y="219075"/>
                </a:lnTo>
                <a:lnTo>
                  <a:pt x="1104900" y="209550"/>
                </a:lnTo>
                <a:lnTo>
                  <a:pt x="1114425" y="200025"/>
                </a:lnTo>
                <a:lnTo>
                  <a:pt x="1114425" y="190500"/>
                </a:lnTo>
                <a:lnTo>
                  <a:pt x="1114425" y="180975"/>
                </a:lnTo>
                <a:lnTo>
                  <a:pt x="1114425" y="171450"/>
                </a:lnTo>
                <a:lnTo>
                  <a:pt x="1114425" y="171450"/>
                </a:lnTo>
                <a:lnTo>
                  <a:pt x="1104900" y="161925"/>
                </a:lnTo>
                <a:lnTo>
                  <a:pt x="1104900" y="152400"/>
                </a:lnTo>
                <a:lnTo>
                  <a:pt x="1104900" y="142875"/>
                </a:lnTo>
                <a:lnTo>
                  <a:pt x="1095375" y="133350"/>
                </a:lnTo>
                <a:lnTo>
                  <a:pt x="1095375" y="123825"/>
                </a:lnTo>
                <a:lnTo>
                  <a:pt x="1095375" y="123825"/>
                </a:lnTo>
                <a:lnTo>
                  <a:pt x="1095375" y="114300"/>
                </a:lnTo>
                <a:lnTo>
                  <a:pt x="1085850" y="114300"/>
                </a:lnTo>
                <a:lnTo>
                  <a:pt x="1076325" y="104775"/>
                </a:lnTo>
                <a:lnTo>
                  <a:pt x="1076325" y="95250"/>
                </a:lnTo>
                <a:lnTo>
                  <a:pt x="1066800" y="95250"/>
                </a:lnTo>
                <a:lnTo>
                  <a:pt x="1066800" y="85725"/>
                </a:lnTo>
                <a:lnTo>
                  <a:pt x="1057275" y="85725"/>
                </a:lnTo>
                <a:lnTo>
                  <a:pt x="1047750" y="76200"/>
                </a:lnTo>
                <a:lnTo>
                  <a:pt x="1047750" y="76200"/>
                </a:lnTo>
                <a:lnTo>
                  <a:pt x="1038225" y="66675"/>
                </a:lnTo>
                <a:lnTo>
                  <a:pt x="1028700" y="66675"/>
                </a:lnTo>
                <a:lnTo>
                  <a:pt x="1019175" y="57150"/>
                </a:lnTo>
                <a:lnTo>
                  <a:pt x="1009650" y="57150"/>
                </a:lnTo>
                <a:lnTo>
                  <a:pt x="1000125" y="57150"/>
                </a:lnTo>
                <a:lnTo>
                  <a:pt x="990600" y="47625"/>
                </a:lnTo>
                <a:lnTo>
                  <a:pt x="981075" y="47625"/>
                </a:lnTo>
                <a:lnTo>
                  <a:pt x="971550" y="38100"/>
                </a:lnTo>
                <a:lnTo>
                  <a:pt x="962025" y="38100"/>
                </a:lnTo>
                <a:lnTo>
                  <a:pt x="952500" y="38100"/>
                </a:lnTo>
                <a:lnTo>
                  <a:pt x="942975" y="38100"/>
                </a:lnTo>
                <a:lnTo>
                  <a:pt x="933450" y="28575"/>
                </a:lnTo>
                <a:lnTo>
                  <a:pt x="923925" y="28575"/>
                </a:lnTo>
                <a:lnTo>
                  <a:pt x="914400" y="28575"/>
                </a:lnTo>
                <a:lnTo>
                  <a:pt x="904875" y="28575"/>
                </a:lnTo>
                <a:lnTo>
                  <a:pt x="885825" y="19050"/>
                </a:lnTo>
                <a:lnTo>
                  <a:pt x="876300" y="19050"/>
                </a:lnTo>
                <a:lnTo>
                  <a:pt x="866775" y="19050"/>
                </a:lnTo>
                <a:lnTo>
                  <a:pt x="857250" y="19050"/>
                </a:lnTo>
                <a:lnTo>
                  <a:pt x="838200" y="9525"/>
                </a:lnTo>
                <a:lnTo>
                  <a:pt x="828675" y="9525"/>
                </a:lnTo>
                <a:lnTo>
                  <a:pt x="819150" y="9525"/>
                </a:lnTo>
                <a:lnTo>
                  <a:pt x="800100" y="9525"/>
                </a:lnTo>
                <a:lnTo>
                  <a:pt x="790575" y="9525"/>
                </a:lnTo>
                <a:lnTo>
                  <a:pt x="771525" y="9525"/>
                </a:lnTo>
                <a:lnTo>
                  <a:pt x="752475" y="9525"/>
                </a:lnTo>
                <a:lnTo>
                  <a:pt x="733425" y="9525"/>
                </a:lnTo>
                <a:lnTo>
                  <a:pt x="714375" y="9525"/>
                </a:lnTo>
                <a:lnTo>
                  <a:pt x="704850" y="9525"/>
                </a:lnTo>
                <a:lnTo>
                  <a:pt x="685800" y="0"/>
                </a:lnTo>
                <a:lnTo>
                  <a:pt x="666750" y="0"/>
                </a:lnTo>
                <a:lnTo>
                  <a:pt x="647700" y="0"/>
                </a:lnTo>
                <a:lnTo>
                  <a:pt x="628650" y="0"/>
                </a:lnTo>
                <a:lnTo>
                  <a:pt x="609600" y="0"/>
                </a:lnTo>
                <a:lnTo>
                  <a:pt x="590550" y="0"/>
                </a:lnTo>
                <a:lnTo>
                  <a:pt x="571500" y="0"/>
                </a:lnTo>
                <a:lnTo>
                  <a:pt x="552450" y="0"/>
                </a:lnTo>
                <a:lnTo>
                  <a:pt x="533400" y="0"/>
                </a:lnTo>
                <a:lnTo>
                  <a:pt x="514350" y="0"/>
                </a:lnTo>
                <a:lnTo>
                  <a:pt x="495300" y="0"/>
                </a:lnTo>
                <a:lnTo>
                  <a:pt x="476250" y="0"/>
                </a:lnTo>
                <a:lnTo>
                  <a:pt x="457200" y="0"/>
                </a:lnTo>
                <a:lnTo>
                  <a:pt x="438150" y="0"/>
                </a:lnTo>
                <a:lnTo>
                  <a:pt x="409575" y="0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0"/>
                </a:lnTo>
                <a:lnTo>
                  <a:pt x="333375" y="0"/>
                </a:lnTo>
                <a:lnTo>
                  <a:pt x="304800" y="0"/>
                </a:lnTo>
                <a:lnTo>
                  <a:pt x="285750" y="0"/>
                </a:lnTo>
                <a:lnTo>
                  <a:pt x="266700" y="0"/>
                </a:lnTo>
                <a:lnTo>
                  <a:pt x="238125" y="0"/>
                </a:lnTo>
                <a:lnTo>
                  <a:pt x="228600" y="9525"/>
                </a:lnTo>
                <a:lnTo>
                  <a:pt x="200025" y="9525"/>
                </a:lnTo>
                <a:lnTo>
                  <a:pt x="180975" y="9525"/>
                </a:lnTo>
                <a:lnTo>
                  <a:pt x="161925" y="19050"/>
                </a:lnTo>
                <a:lnTo>
                  <a:pt x="152400" y="19050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029075" y="1219200"/>
            <a:ext cx="5143501" cy="95251"/>
          </a:xfrm>
          <a:custGeom>
            <a:avLst/>
            <a:gdLst/>
            <a:ahLst/>
            <a:cxnLst/>
            <a:rect l="0" t="0" r="0" b="0"/>
            <a:pathLst>
              <a:path w="5143501" h="95251">
                <a:moveTo>
                  <a:pt x="9525" y="38100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66675" y="38100"/>
                </a:lnTo>
                <a:lnTo>
                  <a:pt x="76200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19075" y="28575"/>
                </a:lnTo>
                <a:lnTo>
                  <a:pt x="238125" y="19050"/>
                </a:lnTo>
                <a:lnTo>
                  <a:pt x="247650" y="19050"/>
                </a:lnTo>
                <a:lnTo>
                  <a:pt x="266700" y="19050"/>
                </a:lnTo>
                <a:lnTo>
                  <a:pt x="276225" y="19050"/>
                </a:lnTo>
                <a:lnTo>
                  <a:pt x="304800" y="19050"/>
                </a:lnTo>
                <a:lnTo>
                  <a:pt x="314325" y="19050"/>
                </a:lnTo>
                <a:lnTo>
                  <a:pt x="333375" y="19050"/>
                </a:lnTo>
                <a:lnTo>
                  <a:pt x="352425" y="19050"/>
                </a:lnTo>
                <a:lnTo>
                  <a:pt x="361950" y="19050"/>
                </a:lnTo>
                <a:lnTo>
                  <a:pt x="390525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38150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495300" y="9525"/>
                </a:lnTo>
                <a:lnTo>
                  <a:pt x="514350" y="19050"/>
                </a:lnTo>
                <a:lnTo>
                  <a:pt x="533400" y="19050"/>
                </a:lnTo>
                <a:lnTo>
                  <a:pt x="552450" y="19050"/>
                </a:lnTo>
                <a:lnTo>
                  <a:pt x="571500" y="9525"/>
                </a:lnTo>
                <a:lnTo>
                  <a:pt x="590550" y="9525"/>
                </a:lnTo>
                <a:lnTo>
                  <a:pt x="609600" y="9525"/>
                </a:lnTo>
                <a:lnTo>
                  <a:pt x="628650" y="9525"/>
                </a:lnTo>
                <a:lnTo>
                  <a:pt x="647700" y="9525"/>
                </a:lnTo>
                <a:lnTo>
                  <a:pt x="666750" y="9525"/>
                </a:lnTo>
                <a:lnTo>
                  <a:pt x="685800" y="9525"/>
                </a:lnTo>
                <a:lnTo>
                  <a:pt x="714375" y="9525"/>
                </a:lnTo>
                <a:lnTo>
                  <a:pt x="733425" y="9525"/>
                </a:lnTo>
                <a:lnTo>
                  <a:pt x="752475" y="9525"/>
                </a:lnTo>
                <a:lnTo>
                  <a:pt x="771525" y="9525"/>
                </a:lnTo>
                <a:lnTo>
                  <a:pt x="781050" y="9525"/>
                </a:lnTo>
                <a:lnTo>
                  <a:pt x="800100" y="0"/>
                </a:lnTo>
                <a:lnTo>
                  <a:pt x="828675" y="9525"/>
                </a:lnTo>
                <a:lnTo>
                  <a:pt x="847725" y="9525"/>
                </a:lnTo>
                <a:lnTo>
                  <a:pt x="866775" y="9525"/>
                </a:lnTo>
                <a:lnTo>
                  <a:pt x="885825" y="9525"/>
                </a:lnTo>
                <a:lnTo>
                  <a:pt x="904875" y="9525"/>
                </a:lnTo>
                <a:lnTo>
                  <a:pt x="923925" y="9525"/>
                </a:lnTo>
                <a:lnTo>
                  <a:pt x="942975" y="9525"/>
                </a:lnTo>
                <a:lnTo>
                  <a:pt x="962025" y="9525"/>
                </a:lnTo>
                <a:lnTo>
                  <a:pt x="981075" y="9525"/>
                </a:lnTo>
                <a:lnTo>
                  <a:pt x="1000125" y="9525"/>
                </a:lnTo>
                <a:lnTo>
                  <a:pt x="1019175" y="9525"/>
                </a:lnTo>
                <a:lnTo>
                  <a:pt x="1038225" y="9525"/>
                </a:lnTo>
                <a:lnTo>
                  <a:pt x="1057275" y="9525"/>
                </a:lnTo>
                <a:lnTo>
                  <a:pt x="1076325" y="9525"/>
                </a:lnTo>
                <a:lnTo>
                  <a:pt x="1095375" y="9525"/>
                </a:lnTo>
                <a:lnTo>
                  <a:pt x="1114425" y="9525"/>
                </a:lnTo>
                <a:lnTo>
                  <a:pt x="1133475" y="9525"/>
                </a:lnTo>
                <a:lnTo>
                  <a:pt x="1152525" y="9525"/>
                </a:lnTo>
                <a:lnTo>
                  <a:pt x="1171575" y="9525"/>
                </a:lnTo>
                <a:lnTo>
                  <a:pt x="1190625" y="19050"/>
                </a:lnTo>
                <a:lnTo>
                  <a:pt x="1209675" y="19050"/>
                </a:lnTo>
                <a:lnTo>
                  <a:pt x="1238250" y="19050"/>
                </a:lnTo>
                <a:lnTo>
                  <a:pt x="1257300" y="19050"/>
                </a:lnTo>
                <a:lnTo>
                  <a:pt x="1276350" y="19050"/>
                </a:lnTo>
                <a:lnTo>
                  <a:pt x="1295400" y="19050"/>
                </a:lnTo>
                <a:lnTo>
                  <a:pt x="1314450" y="19050"/>
                </a:lnTo>
                <a:lnTo>
                  <a:pt x="1333500" y="28575"/>
                </a:lnTo>
                <a:lnTo>
                  <a:pt x="1352550" y="28575"/>
                </a:lnTo>
                <a:lnTo>
                  <a:pt x="1371600" y="28575"/>
                </a:lnTo>
                <a:lnTo>
                  <a:pt x="1390650" y="28575"/>
                </a:lnTo>
                <a:lnTo>
                  <a:pt x="1409700" y="28575"/>
                </a:lnTo>
                <a:lnTo>
                  <a:pt x="1438275" y="28575"/>
                </a:lnTo>
                <a:lnTo>
                  <a:pt x="1457325" y="28575"/>
                </a:lnTo>
                <a:lnTo>
                  <a:pt x="1476375" y="38100"/>
                </a:lnTo>
                <a:lnTo>
                  <a:pt x="1495425" y="38100"/>
                </a:lnTo>
                <a:lnTo>
                  <a:pt x="1524000" y="38100"/>
                </a:lnTo>
                <a:lnTo>
                  <a:pt x="1543050" y="38100"/>
                </a:lnTo>
                <a:lnTo>
                  <a:pt x="1562100" y="38100"/>
                </a:lnTo>
                <a:lnTo>
                  <a:pt x="1581150" y="47625"/>
                </a:lnTo>
                <a:lnTo>
                  <a:pt x="1609725" y="47625"/>
                </a:lnTo>
                <a:lnTo>
                  <a:pt x="1628775" y="47625"/>
                </a:lnTo>
                <a:lnTo>
                  <a:pt x="1647825" y="47625"/>
                </a:lnTo>
                <a:lnTo>
                  <a:pt x="1676400" y="57150"/>
                </a:lnTo>
                <a:lnTo>
                  <a:pt x="1695450" y="57150"/>
                </a:lnTo>
                <a:lnTo>
                  <a:pt x="1714500" y="57150"/>
                </a:lnTo>
                <a:lnTo>
                  <a:pt x="1733550" y="57150"/>
                </a:lnTo>
                <a:lnTo>
                  <a:pt x="1762125" y="57150"/>
                </a:lnTo>
                <a:lnTo>
                  <a:pt x="1781175" y="57150"/>
                </a:lnTo>
                <a:lnTo>
                  <a:pt x="1809750" y="57150"/>
                </a:lnTo>
                <a:lnTo>
                  <a:pt x="1828800" y="57150"/>
                </a:lnTo>
                <a:lnTo>
                  <a:pt x="1857375" y="57150"/>
                </a:lnTo>
                <a:lnTo>
                  <a:pt x="1876425" y="57150"/>
                </a:lnTo>
                <a:lnTo>
                  <a:pt x="1905000" y="57150"/>
                </a:lnTo>
                <a:lnTo>
                  <a:pt x="1924050" y="57150"/>
                </a:lnTo>
                <a:lnTo>
                  <a:pt x="1952625" y="57150"/>
                </a:lnTo>
                <a:lnTo>
                  <a:pt x="1971675" y="57150"/>
                </a:lnTo>
                <a:lnTo>
                  <a:pt x="2000250" y="57150"/>
                </a:lnTo>
                <a:lnTo>
                  <a:pt x="2028825" y="57150"/>
                </a:lnTo>
                <a:lnTo>
                  <a:pt x="2057400" y="57150"/>
                </a:lnTo>
                <a:lnTo>
                  <a:pt x="2076450" y="57150"/>
                </a:lnTo>
                <a:lnTo>
                  <a:pt x="2105025" y="57150"/>
                </a:lnTo>
                <a:lnTo>
                  <a:pt x="2133600" y="57150"/>
                </a:lnTo>
                <a:lnTo>
                  <a:pt x="2152650" y="66675"/>
                </a:lnTo>
                <a:lnTo>
                  <a:pt x="2181225" y="66675"/>
                </a:lnTo>
                <a:lnTo>
                  <a:pt x="2200275" y="66675"/>
                </a:lnTo>
                <a:lnTo>
                  <a:pt x="2228850" y="66675"/>
                </a:lnTo>
                <a:lnTo>
                  <a:pt x="2257425" y="66675"/>
                </a:lnTo>
                <a:lnTo>
                  <a:pt x="2286000" y="66675"/>
                </a:lnTo>
                <a:lnTo>
                  <a:pt x="2305050" y="66675"/>
                </a:lnTo>
                <a:lnTo>
                  <a:pt x="2333625" y="66675"/>
                </a:lnTo>
                <a:lnTo>
                  <a:pt x="2362200" y="66675"/>
                </a:lnTo>
                <a:lnTo>
                  <a:pt x="2381250" y="66675"/>
                </a:lnTo>
                <a:lnTo>
                  <a:pt x="2409825" y="66675"/>
                </a:lnTo>
                <a:lnTo>
                  <a:pt x="2428875" y="66675"/>
                </a:lnTo>
                <a:lnTo>
                  <a:pt x="2457450" y="76200"/>
                </a:lnTo>
                <a:lnTo>
                  <a:pt x="2486025" y="76200"/>
                </a:lnTo>
                <a:lnTo>
                  <a:pt x="2514600" y="76200"/>
                </a:lnTo>
                <a:lnTo>
                  <a:pt x="2543175" y="76200"/>
                </a:lnTo>
                <a:lnTo>
                  <a:pt x="2562225" y="76200"/>
                </a:lnTo>
                <a:lnTo>
                  <a:pt x="2590800" y="76200"/>
                </a:lnTo>
                <a:lnTo>
                  <a:pt x="2609850" y="76200"/>
                </a:lnTo>
                <a:lnTo>
                  <a:pt x="2638425" y="76200"/>
                </a:lnTo>
                <a:lnTo>
                  <a:pt x="2657475" y="76200"/>
                </a:lnTo>
                <a:lnTo>
                  <a:pt x="2686050" y="76200"/>
                </a:lnTo>
                <a:lnTo>
                  <a:pt x="2705100" y="76200"/>
                </a:lnTo>
                <a:lnTo>
                  <a:pt x="2733675" y="85725"/>
                </a:lnTo>
                <a:lnTo>
                  <a:pt x="2752725" y="85725"/>
                </a:lnTo>
                <a:lnTo>
                  <a:pt x="2781300" y="85725"/>
                </a:lnTo>
                <a:lnTo>
                  <a:pt x="2809875" y="85725"/>
                </a:lnTo>
                <a:lnTo>
                  <a:pt x="2838450" y="85725"/>
                </a:lnTo>
                <a:lnTo>
                  <a:pt x="2867025" y="85725"/>
                </a:lnTo>
                <a:lnTo>
                  <a:pt x="2895600" y="85725"/>
                </a:lnTo>
                <a:lnTo>
                  <a:pt x="2924175" y="85725"/>
                </a:lnTo>
                <a:lnTo>
                  <a:pt x="2943225" y="85725"/>
                </a:lnTo>
                <a:lnTo>
                  <a:pt x="2971800" y="85725"/>
                </a:lnTo>
                <a:lnTo>
                  <a:pt x="3000375" y="85725"/>
                </a:lnTo>
                <a:lnTo>
                  <a:pt x="3028950" y="85725"/>
                </a:lnTo>
                <a:lnTo>
                  <a:pt x="3057525" y="85725"/>
                </a:lnTo>
                <a:lnTo>
                  <a:pt x="3086100" y="85725"/>
                </a:lnTo>
                <a:lnTo>
                  <a:pt x="3114675" y="85725"/>
                </a:lnTo>
                <a:lnTo>
                  <a:pt x="3133725" y="95250"/>
                </a:lnTo>
                <a:lnTo>
                  <a:pt x="3162300" y="95250"/>
                </a:lnTo>
                <a:lnTo>
                  <a:pt x="3190875" y="95250"/>
                </a:lnTo>
                <a:lnTo>
                  <a:pt x="3209925" y="95250"/>
                </a:lnTo>
                <a:lnTo>
                  <a:pt x="3238500" y="85725"/>
                </a:lnTo>
                <a:lnTo>
                  <a:pt x="3267075" y="95250"/>
                </a:lnTo>
                <a:lnTo>
                  <a:pt x="3295650" y="85725"/>
                </a:lnTo>
                <a:lnTo>
                  <a:pt x="3324225" y="85725"/>
                </a:lnTo>
                <a:lnTo>
                  <a:pt x="3352800" y="85725"/>
                </a:lnTo>
                <a:lnTo>
                  <a:pt x="3371850" y="85725"/>
                </a:lnTo>
                <a:lnTo>
                  <a:pt x="3400425" y="85725"/>
                </a:lnTo>
                <a:lnTo>
                  <a:pt x="3429000" y="85725"/>
                </a:lnTo>
                <a:lnTo>
                  <a:pt x="3457575" y="85725"/>
                </a:lnTo>
                <a:lnTo>
                  <a:pt x="3486150" y="85725"/>
                </a:lnTo>
                <a:lnTo>
                  <a:pt x="3514725" y="85725"/>
                </a:lnTo>
                <a:lnTo>
                  <a:pt x="3543300" y="85725"/>
                </a:lnTo>
                <a:lnTo>
                  <a:pt x="3562350" y="85725"/>
                </a:lnTo>
                <a:lnTo>
                  <a:pt x="3590925" y="85725"/>
                </a:lnTo>
                <a:lnTo>
                  <a:pt x="3619500" y="85725"/>
                </a:lnTo>
                <a:lnTo>
                  <a:pt x="3648075" y="85725"/>
                </a:lnTo>
                <a:lnTo>
                  <a:pt x="3676650" y="85725"/>
                </a:lnTo>
                <a:lnTo>
                  <a:pt x="3695700" y="76200"/>
                </a:lnTo>
                <a:lnTo>
                  <a:pt x="3724275" y="76200"/>
                </a:lnTo>
                <a:lnTo>
                  <a:pt x="3752850" y="76200"/>
                </a:lnTo>
                <a:lnTo>
                  <a:pt x="3781425" y="76200"/>
                </a:lnTo>
                <a:lnTo>
                  <a:pt x="3819525" y="76200"/>
                </a:lnTo>
                <a:lnTo>
                  <a:pt x="3838575" y="76200"/>
                </a:lnTo>
                <a:lnTo>
                  <a:pt x="3876675" y="76200"/>
                </a:lnTo>
                <a:lnTo>
                  <a:pt x="3905250" y="76200"/>
                </a:lnTo>
                <a:lnTo>
                  <a:pt x="3924300" y="66675"/>
                </a:lnTo>
                <a:lnTo>
                  <a:pt x="3962400" y="66675"/>
                </a:lnTo>
                <a:lnTo>
                  <a:pt x="3990975" y="66675"/>
                </a:lnTo>
                <a:lnTo>
                  <a:pt x="4019550" y="66675"/>
                </a:lnTo>
                <a:lnTo>
                  <a:pt x="4048125" y="66675"/>
                </a:lnTo>
                <a:lnTo>
                  <a:pt x="4076700" y="66675"/>
                </a:lnTo>
                <a:lnTo>
                  <a:pt x="4105275" y="66675"/>
                </a:lnTo>
                <a:lnTo>
                  <a:pt x="4133850" y="66675"/>
                </a:lnTo>
                <a:lnTo>
                  <a:pt x="4171950" y="66675"/>
                </a:lnTo>
                <a:lnTo>
                  <a:pt x="4200525" y="66675"/>
                </a:lnTo>
                <a:lnTo>
                  <a:pt x="4238625" y="66675"/>
                </a:lnTo>
                <a:lnTo>
                  <a:pt x="4267200" y="66675"/>
                </a:lnTo>
                <a:lnTo>
                  <a:pt x="4295775" y="66675"/>
                </a:lnTo>
                <a:lnTo>
                  <a:pt x="4324350" y="66675"/>
                </a:lnTo>
                <a:lnTo>
                  <a:pt x="4362450" y="66675"/>
                </a:lnTo>
                <a:lnTo>
                  <a:pt x="4391025" y="66675"/>
                </a:lnTo>
                <a:lnTo>
                  <a:pt x="4419600" y="66675"/>
                </a:lnTo>
                <a:lnTo>
                  <a:pt x="4448175" y="66675"/>
                </a:lnTo>
                <a:lnTo>
                  <a:pt x="4486275" y="66675"/>
                </a:lnTo>
                <a:lnTo>
                  <a:pt x="4505325" y="76200"/>
                </a:lnTo>
                <a:lnTo>
                  <a:pt x="4533900" y="76200"/>
                </a:lnTo>
                <a:lnTo>
                  <a:pt x="4562475" y="76200"/>
                </a:lnTo>
                <a:lnTo>
                  <a:pt x="4591050" y="76200"/>
                </a:lnTo>
                <a:lnTo>
                  <a:pt x="4629150" y="85725"/>
                </a:lnTo>
                <a:lnTo>
                  <a:pt x="4648200" y="85725"/>
                </a:lnTo>
                <a:lnTo>
                  <a:pt x="4686300" y="85725"/>
                </a:lnTo>
                <a:lnTo>
                  <a:pt x="4705350" y="85725"/>
                </a:lnTo>
                <a:lnTo>
                  <a:pt x="4733925" y="85725"/>
                </a:lnTo>
                <a:lnTo>
                  <a:pt x="4762500" y="85725"/>
                </a:lnTo>
                <a:lnTo>
                  <a:pt x="4791075" y="85725"/>
                </a:lnTo>
                <a:lnTo>
                  <a:pt x="4819650" y="95250"/>
                </a:lnTo>
                <a:lnTo>
                  <a:pt x="4848225" y="95250"/>
                </a:lnTo>
                <a:lnTo>
                  <a:pt x="4867275" y="95250"/>
                </a:lnTo>
                <a:lnTo>
                  <a:pt x="4895850" y="95250"/>
                </a:lnTo>
                <a:lnTo>
                  <a:pt x="4914900" y="95250"/>
                </a:lnTo>
                <a:lnTo>
                  <a:pt x="4933950" y="85725"/>
                </a:lnTo>
                <a:lnTo>
                  <a:pt x="4962525" y="95250"/>
                </a:lnTo>
                <a:lnTo>
                  <a:pt x="4981575" y="85725"/>
                </a:lnTo>
                <a:lnTo>
                  <a:pt x="5000625" y="85725"/>
                </a:lnTo>
                <a:lnTo>
                  <a:pt x="5019675" y="95250"/>
                </a:lnTo>
                <a:lnTo>
                  <a:pt x="5038725" y="95250"/>
                </a:lnTo>
                <a:lnTo>
                  <a:pt x="5057775" y="95250"/>
                </a:lnTo>
                <a:lnTo>
                  <a:pt x="5076825" y="95250"/>
                </a:lnTo>
                <a:lnTo>
                  <a:pt x="5095875" y="95250"/>
                </a:lnTo>
                <a:lnTo>
                  <a:pt x="5105400" y="95250"/>
                </a:lnTo>
                <a:lnTo>
                  <a:pt x="5114925" y="95250"/>
                </a:lnTo>
                <a:lnTo>
                  <a:pt x="5124450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3397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514475" y="2095500"/>
            <a:ext cx="1381126" cy="47626"/>
          </a:xfrm>
          <a:custGeom>
            <a:avLst/>
            <a:gdLst/>
            <a:ahLst/>
            <a:cxnLst/>
            <a:rect l="0" t="0" r="0" b="0"/>
            <a:pathLst>
              <a:path w="1381126" h="47626">
                <a:moveTo>
                  <a:pt x="9525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71450" y="38100"/>
                </a:lnTo>
                <a:lnTo>
                  <a:pt x="190500" y="38100"/>
                </a:lnTo>
                <a:lnTo>
                  <a:pt x="200025" y="38100"/>
                </a:lnTo>
                <a:lnTo>
                  <a:pt x="228600" y="38100"/>
                </a:lnTo>
                <a:lnTo>
                  <a:pt x="247650" y="38100"/>
                </a:lnTo>
                <a:lnTo>
                  <a:pt x="266700" y="38100"/>
                </a:lnTo>
                <a:lnTo>
                  <a:pt x="295275" y="38100"/>
                </a:lnTo>
                <a:lnTo>
                  <a:pt x="314325" y="38100"/>
                </a:lnTo>
                <a:lnTo>
                  <a:pt x="342900" y="47625"/>
                </a:lnTo>
                <a:lnTo>
                  <a:pt x="361950" y="47625"/>
                </a:lnTo>
                <a:lnTo>
                  <a:pt x="390525" y="47625"/>
                </a:lnTo>
                <a:lnTo>
                  <a:pt x="409575" y="47625"/>
                </a:lnTo>
                <a:lnTo>
                  <a:pt x="438150" y="47625"/>
                </a:lnTo>
                <a:lnTo>
                  <a:pt x="466725" y="47625"/>
                </a:lnTo>
                <a:lnTo>
                  <a:pt x="485775" y="47625"/>
                </a:lnTo>
                <a:lnTo>
                  <a:pt x="514350" y="47625"/>
                </a:lnTo>
                <a:lnTo>
                  <a:pt x="542925" y="47625"/>
                </a:lnTo>
                <a:lnTo>
                  <a:pt x="571500" y="47625"/>
                </a:lnTo>
                <a:lnTo>
                  <a:pt x="600075" y="38100"/>
                </a:lnTo>
                <a:lnTo>
                  <a:pt x="628650" y="38100"/>
                </a:lnTo>
                <a:lnTo>
                  <a:pt x="657225" y="38100"/>
                </a:lnTo>
                <a:lnTo>
                  <a:pt x="685800" y="38100"/>
                </a:lnTo>
                <a:lnTo>
                  <a:pt x="723900" y="38100"/>
                </a:lnTo>
                <a:lnTo>
                  <a:pt x="752475" y="38100"/>
                </a:lnTo>
                <a:lnTo>
                  <a:pt x="781050" y="38100"/>
                </a:lnTo>
                <a:lnTo>
                  <a:pt x="809625" y="38100"/>
                </a:lnTo>
                <a:lnTo>
                  <a:pt x="838200" y="38100"/>
                </a:lnTo>
                <a:lnTo>
                  <a:pt x="866775" y="28575"/>
                </a:lnTo>
                <a:lnTo>
                  <a:pt x="904875" y="28575"/>
                </a:lnTo>
                <a:lnTo>
                  <a:pt x="933450" y="28575"/>
                </a:lnTo>
                <a:lnTo>
                  <a:pt x="962025" y="28575"/>
                </a:lnTo>
                <a:lnTo>
                  <a:pt x="990600" y="28575"/>
                </a:lnTo>
                <a:lnTo>
                  <a:pt x="1019175" y="19050"/>
                </a:lnTo>
                <a:lnTo>
                  <a:pt x="1047750" y="19050"/>
                </a:lnTo>
                <a:lnTo>
                  <a:pt x="1076325" y="19050"/>
                </a:lnTo>
                <a:lnTo>
                  <a:pt x="1104900" y="19050"/>
                </a:lnTo>
                <a:lnTo>
                  <a:pt x="1133475" y="19050"/>
                </a:lnTo>
                <a:lnTo>
                  <a:pt x="1152525" y="9525"/>
                </a:lnTo>
                <a:lnTo>
                  <a:pt x="1181100" y="9525"/>
                </a:lnTo>
                <a:lnTo>
                  <a:pt x="1209675" y="9525"/>
                </a:lnTo>
                <a:lnTo>
                  <a:pt x="1228725" y="9525"/>
                </a:lnTo>
                <a:lnTo>
                  <a:pt x="1257300" y="0"/>
                </a:lnTo>
                <a:lnTo>
                  <a:pt x="1276350" y="0"/>
                </a:lnTo>
                <a:lnTo>
                  <a:pt x="1295400" y="0"/>
                </a:lnTo>
                <a:lnTo>
                  <a:pt x="1314450" y="0"/>
                </a:lnTo>
                <a:lnTo>
                  <a:pt x="1333500" y="0"/>
                </a:lnTo>
                <a:lnTo>
                  <a:pt x="1352550" y="0"/>
                </a:lnTo>
                <a:lnTo>
                  <a:pt x="1362075" y="0"/>
                </a:lnTo>
                <a:lnTo>
                  <a:pt x="1371600" y="0"/>
                </a:lnTo>
                <a:lnTo>
                  <a:pt x="1381125" y="0"/>
                </a:lnTo>
                <a:lnTo>
                  <a:pt x="1381125" y="0"/>
                </a:lnTo>
                <a:lnTo>
                  <a:pt x="1381125" y="0"/>
                </a:lnTo>
                <a:lnTo>
                  <a:pt x="1381125" y="0"/>
                </a:lnTo>
                <a:lnTo>
                  <a:pt x="1381125" y="0"/>
                </a:lnTo>
                <a:lnTo>
                  <a:pt x="1381125" y="0"/>
                </a:lnTo>
                <a:lnTo>
                  <a:pt x="1381125" y="9525"/>
                </a:lnTo>
                <a:lnTo>
                  <a:pt x="1381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791200" y="1743075"/>
            <a:ext cx="866776" cy="400051"/>
          </a:xfrm>
          <a:custGeom>
            <a:avLst/>
            <a:gdLst/>
            <a:ahLst/>
            <a:cxnLst/>
            <a:rect l="0" t="0" r="0" b="0"/>
            <a:pathLst>
              <a:path w="866776" h="400051">
                <a:moveTo>
                  <a:pt x="104775" y="123825"/>
                </a:moveTo>
                <a:lnTo>
                  <a:pt x="95250" y="123825"/>
                </a:lnTo>
                <a:lnTo>
                  <a:pt x="95250" y="133350"/>
                </a:lnTo>
                <a:lnTo>
                  <a:pt x="85725" y="133350"/>
                </a:lnTo>
                <a:lnTo>
                  <a:pt x="66675" y="142875"/>
                </a:lnTo>
                <a:lnTo>
                  <a:pt x="57150" y="152400"/>
                </a:lnTo>
                <a:lnTo>
                  <a:pt x="47625" y="161925"/>
                </a:lnTo>
                <a:lnTo>
                  <a:pt x="38100" y="171450"/>
                </a:lnTo>
                <a:lnTo>
                  <a:pt x="28575" y="180975"/>
                </a:lnTo>
                <a:lnTo>
                  <a:pt x="19050" y="190500"/>
                </a:lnTo>
                <a:lnTo>
                  <a:pt x="19050" y="200025"/>
                </a:lnTo>
                <a:lnTo>
                  <a:pt x="9525" y="219075"/>
                </a:lnTo>
                <a:lnTo>
                  <a:pt x="9525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9525" y="295275"/>
                </a:lnTo>
                <a:lnTo>
                  <a:pt x="19050" y="304800"/>
                </a:lnTo>
                <a:lnTo>
                  <a:pt x="19050" y="314325"/>
                </a:lnTo>
                <a:lnTo>
                  <a:pt x="38100" y="323850"/>
                </a:lnTo>
                <a:lnTo>
                  <a:pt x="47625" y="333375"/>
                </a:lnTo>
                <a:lnTo>
                  <a:pt x="57150" y="342900"/>
                </a:lnTo>
                <a:lnTo>
                  <a:pt x="76200" y="342900"/>
                </a:lnTo>
                <a:lnTo>
                  <a:pt x="85725" y="352425"/>
                </a:lnTo>
                <a:lnTo>
                  <a:pt x="104775" y="361950"/>
                </a:lnTo>
                <a:lnTo>
                  <a:pt x="123825" y="361950"/>
                </a:lnTo>
                <a:lnTo>
                  <a:pt x="142875" y="371475"/>
                </a:lnTo>
                <a:lnTo>
                  <a:pt x="161925" y="371475"/>
                </a:lnTo>
                <a:lnTo>
                  <a:pt x="180975" y="381000"/>
                </a:lnTo>
                <a:lnTo>
                  <a:pt x="209550" y="381000"/>
                </a:lnTo>
                <a:lnTo>
                  <a:pt x="228600" y="390525"/>
                </a:lnTo>
                <a:lnTo>
                  <a:pt x="247650" y="390525"/>
                </a:lnTo>
                <a:lnTo>
                  <a:pt x="276225" y="390525"/>
                </a:lnTo>
                <a:lnTo>
                  <a:pt x="304800" y="400050"/>
                </a:lnTo>
                <a:lnTo>
                  <a:pt x="323850" y="400050"/>
                </a:lnTo>
                <a:lnTo>
                  <a:pt x="352425" y="400050"/>
                </a:lnTo>
                <a:lnTo>
                  <a:pt x="381000" y="400050"/>
                </a:lnTo>
                <a:lnTo>
                  <a:pt x="409575" y="400050"/>
                </a:lnTo>
                <a:lnTo>
                  <a:pt x="438150" y="400050"/>
                </a:lnTo>
                <a:lnTo>
                  <a:pt x="466725" y="400050"/>
                </a:lnTo>
                <a:lnTo>
                  <a:pt x="495300" y="400050"/>
                </a:lnTo>
                <a:lnTo>
                  <a:pt x="523875" y="390525"/>
                </a:lnTo>
                <a:lnTo>
                  <a:pt x="552450" y="390525"/>
                </a:lnTo>
                <a:lnTo>
                  <a:pt x="581025" y="390525"/>
                </a:lnTo>
                <a:lnTo>
                  <a:pt x="609600" y="381000"/>
                </a:lnTo>
                <a:lnTo>
                  <a:pt x="638175" y="381000"/>
                </a:lnTo>
                <a:lnTo>
                  <a:pt x="666750" y="371475"/>
                </a:lnTo>
                <a:lnTo>
                  <a:pt x="695325" y="361950"/>
                </a:lnTo>
                <a:lnTo>
                  <a:pt x="714375" y="352425"/>
                </a:lnTo>
                <a:lnTo>
                  <a:pt x="742950" y="342900"/>
                </a:lnTo>
                <a:lnTo>
                  <a:pt x="771525" y="333375"/>
                </a:lnTo>
                <a:lnTo>
                  <a:pt x="790575" y="333375"/>
                </a:lnTo>
                <a:lnTo>
                  <a:pt x="809625" y="323850"/>
                </a:lnTo>
                <a:lnTo>
                  <a:pt x="828675" y="314325"/>
                </a:lnTo>
                <a:lnTo>
                  <a:pt x="838200" y="304800"/>
                </a:lnTo>
                <a:lnTo>
                  <a:pt x="857250" y="295275"/>
                </a:lnTo>
                <a:lnTo>
                  <a:pt x="857250" y="276225"/>
                </a:lnTo>
                <a:lnTo>
                  <a:pt x="866775" y="266700"/>
                </a:lnTo>
                <a:lnTo>
                  <a:pt x="866775" y="257175"/>
                </a:lnTo>
                <a:lnTo>
                  <a:pt x="866775" y="247650"/>
                </a:lnTo>
                <a:lnTo>
                  <a:pt x="866775" y="228600"/>
                </a:lnTo>
                <a:lnTo>
                  <a:pt x="866775" y="219075"/>
                </a:lnTo>
                <a:lnTo>
                  <a:pt x="857250" y="200025"/>
                </a:lnTo>
                <a:lnTo>
                  <a:pt x="847725" y="190500"/>
                </a:lnTo>
                <a:lnTo>
                  <a:pt x="838200" y="171450"/>
                </a:lnTo>
                <a:lnTo>
                  <a:pt x="828675" y="161925"/>
                </a:lnTo>
                <a:lnTo>
                  <a:pt x="809625" y="142875"/>
                </a:lnTo>
                <a:lnTo>
                  <a:pt x="800100" y="133350"/>
                </a:lnTo>
                <a:lnTo>
                  <a:pt x="781050" y="114300"/>
                </a:lnTo>
                <a:lnTo>
                  <a:pt x="762000" y="104775"/>
                </a:lnTo>
                <a:lnTo>
                  <a:pt x="733425" y="85725"/>
                </a:lnTo>
                <a:lnTo>
                  <a:pt x="714375" y="76200"/>
                </a:lnTo>
                <a:lnTo>
                  <a:pt x="685800" y="66675"/>
                </a:lnTo>
                <a:lnTo>
                  <a:pt x="666750" y="57150"/>
                </a:lnTo>
                <a:lnTo>
                  <a:pt x="638175" y="47625"/>
                </a:lnTo>
                <a:lnTo>
                  <a:pt x="609600" y="38100"/>
                </a:lnTo>
                <a:lnTo>
                  <a:pt x="581025" y="28575"/>
                </a:lnTo>
                <a:lnTo>
                  <a:pt x="542925" y="19050"/>
                </a:lnTo>
                <a:lnTo>
                  <a:pt x="514350" y="9525"/>
                </a:lnTo>
                <a:lnTo>
                  <a:pt x="485775" y="9525"/>
                </a:lnTo>
                <a:lnTo>
                  <a:pt x="457200" y="0"/>
                </a:lnTo>
                <a:lnTo>
                  <a:pt x="419100" y="0"/>
                </a:lnTo>
                <a:lnTo>
                  <a:pt x="390525" y="0"/>
                </a:lnTo>
                <a:lnTo>
                  <a:pt x="352425" y="0"/>
                </a:lnTo>
                <a:lnTo>
                  <a:pt x="314325" y="0"/>
                </a:lnTo>
                <a:lnTo>
                  <a:pt x="276225" y="9525"/>
                </a:lnTo>
                <a:lnTo>
                  <a:pt x="247650" y="19050"/>
                </a:lnTo>
                <a:lnTo>
                  <a:pt x="209550" y="28575"/>
                </a:lnTo>
                <a:lnTo>
                  <a:pt x="180975" y="38100"/>
                </a:lnTo>
                <a:lnTo>
                  <a:pt x="142875" y="57150"/>
                </a:lnTo>
                <a:lnTo>
                  <a:pt x="114300" y="76200"/>
                </a:lnTo>
                <a:lnTo>
                  <a:pt x="76200" y="104775"/>
                </a:lnTo>
                <a:lnTo>
                  <a:pt x="57150" y="123825"/>
                </a:lnTo>
                <a:lnTo>
                  <a:pt x="38100" y="142875"/>
                </a:lnTo>
                <a:lnTo>
                  <a:pt x="3810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6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20" y="557599"/>
            <a:ext cx="8512476" cy="272592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120" y="3283526"/>
            <a:ext cx="8810766" cy="2910279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6515100" y="3448050"/>
            <a:ext cx="971551" cy="85726"/>
          </a:xfrm>
          <a:custGeom>
            <a:avLst/>
            <a:gdLst/>
            <a:ahLst/>
            <a:cxnLst/>
            <a:rect l="0" t="0" r="0" b="0"/>
            <a:pathLst>
              <a:path w="971551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28575"/>
                </a:lnTo>
                <a:lnTo>
                  <a:pt x="190500" y="28575"/>
                </a:lnTo>
                <a:lnTo>
                  <a:pt x="209550" y="38100"/>
                </a:lnTo>
                <a:lnTo>
                  <a:pt x="238125" y="38100"/>
                </a:lnTo>
                <a:lnTo>
                  <a:pt x="257175" y="38100"/>
                </a:lnTo>
                <a:lnTo>
                  <a:pt x="285750" y="47625"/>
                </a:lnTo>
                <a:lnTo>
                  <a:pt x="304800" y="47625"/>
                </a:lnTo>
                <a:lnTo>
                  <a:pt x="333375" y="57150"/>
                </a:lnTo>
                <a:lnTo>
                  <a:pt x="361950" y="57150"/>
                </a:lnTo>
                <a:lnTo>
                  <a:pt x="390525" y="57150"/>
                </a:lnTo>
                <a:lnTo>
                  <a:pt x="419100" y="57150"/>
                </a:lnTo>
                <a:lnTo>
                  <a:pt x="438150" y="57150"/>
                </a:lnTo>
                <a:lnTo>
                  <a:pt x="476250" y="66675"/>
                </a:lnTo>
                <a:lnTo>
                  <a:pt x="504825" y="66675"/>
                </a:lnTo>
                <a:lnTo>
                  <a:pt x="533400" y="66675"/>
                </a:lnTo>
                <a:lnTo>
                  <a:pt x="561975" y="66675"/>
                </a:lnTo>
                <a:lnTo>
                  <a:pt x="600075" y="66675"/>
                </a:lnTo>
                <a:lnTo>
                  <a:pt x="628650" y="66675"/>
                </a:lnTo>
                <a:lnTo>
                  <a:pt x="657225" y="66675"/>
                </a:lnTo>
                <a:lnTo>
                  <a:pt x="685800" y="76200"/>
                </a:lnTo>
                <a:lnTo>
                  <a:pt x="723900" y="76200"/>
                </a:lnTo>
                <a:lnTo>
                  <a:pt x="752475" y="76200"/>
                </a:lnTo>
                <a:lnTo>
                  <a:pt x="781050" y="76200"/>
                </a:lnTo>
                <a:lnTo>
                  <a:pt x="819150" y="76200"/>
                </a:lnTo>
                <a:lnTo>
                  <a:pt x="838200" y="85725"/>
                </a:lnTo>
                <a:lnTo>
                  <a:pt x="866775" y="85725"/>
                </a:lnTo>
                <a:lnTo>
                  <a:pt x="885825" y="85725"/>
                </a:lnTo>
                <a:lnTo>
                  <a:pt x="914400" y="85725"/>
                </a:lnTo>
                <a:lnTo>
                  <a:pt x="933450" y="85725"/>
                </a:lnTo>
                <a:lnTo>
                  <a:pt x="942975" y="85725"/>
                </a:lnTo>
                <a:lnTo>
                  <a:pt x="962025" y="85725"/>
                </a:lnTo>
                <a:lnTo>
                  <a:pt x="962025" y="85725"/>
                </a:lnTo>
                <a:lnTo>
                  <a:pt x="962025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7155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533525" y="3724275"/>
            <a:ext cx="1219201" cy="57151"/>
          </a:xfrm>
          <a:custGeom>
            <a:avLst/>
            <a:gdLst/>
            <a:ahLst/>
            <a:cxnLst/>
            <a:rect l="0" t="0" r="0" b="0"/>
            <a:pathLst>
              <a:path w="1219201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0"/>
                </a:lnTo>
                <a:lnTo>
                  <a:pt x="228600" y="0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61950" y="19050"/>
                </a:lnTo>
                <a:lnTo>
                  <a:pt x="381000" y="19050"/>
                </a:lnTo>
                <a:lnTo>
                  <a:pt x="409575" y="19050"/>
                </a:lnTo>
                <a:lnTo>
                  <a:pt x="438150" y="19050"/>
                </a:lnTo>
                <a:lnTo>
                  <a:pt x="457200" y="19050"/>
                </a:lnTo>
                <a:lnTo>
                  <a:pt x="485775" y="19050"/>
                </a:lnTo>
                <a:lnTo>
                  <a:pt x="514350" y="28575"/>
                </a:lnTo>
                <a:lnTo>
                  <a:pt x="542925" y="28575"/>
                </a:lnTo>
                <a:lnTo>
                  <a:pt x="561975" y="28575"/>
                </a:lnTo>
                <a:lnTo>
                  <a:pt x="600075" y="28575"/>
                </a:lnTo>
                <a:lnTo>
                  <a:pt x="628650" y="38100"/>
                </a:lnTo>
                <a:lnTo>
                  <a:pt x="657225" y="38100"/>
                </a:lnTo>
                <a:lnTo>
                  <a:pt x="685800" y="38100"/>
                </a:lnTo>
                <a:lnTo>
                  <a:pt x="714375" y="38100"/>
                </a:lnTo>
                <a:lnTo>
                  <a:pt x="742950" y="38100"/>
                </a:lnTo>
                <a:lnTo>
                  <a:pt x="771525" y="47625"/>
                </a:lnTo>
                <a:lnTo>
                  <a:pt x="800100" y="47625"/>
                </a:lnTo>
                <a:lnTo>
                  <a:pt x="838200" y="47625"/>
                </a:lnTo>
                <a:lnTo>
                  <a:pt x="866775" y="47625"/>
                </a:lnTo>
                <a:lnTo>
                  <a:pt x="895350" y="47625"/>
                </a:lnTo>
                <a:lnTo>
                  <a:pt x="923925" y="57150"/>
                </a:lnTo>
                <a:lnTo>
                  <a:pt x="952500" y="57150"/>
                </a:lnTo>
                <a:lnTo>
                  <a:pt x="981075" y="57150"/>
                </a:lnTo>
                <a:lnTo>
                  <a:pt x="1009650" y="57150"/>
                </a:lnTo>
                <a:lnTo>
                  <a:pt x="1028700" y="57150"/>
                </a:lnTo>
                <a:lnTo>
                  <a:pt x="1057275" y="57150"/>
                </a:lnTo>
                <a:lnTo>
                  <a:pt x="1076325" y="57150"/>
                </a:lnTo>
                <a:lnTo>
                  <a:pt x="1095375" y="57150"/>
                </a:lnTo>
                <a:lnTo>
                  <a:pt x="1123950" y="57150"/>
                </a:lnTo>
                <a:lnTo>
                  <a:pt x="1133475" y="57150"/>
                </a:lnTo>
                <a:lnTo>
                  <a:pt x="1152525" y="57150"/>
                </a:lnTo>
                <a:lnTo>
                  <a:pt x="1162050" y="47625"/>
                </a:lnTo>
                <a:lnTo>
                  <a:pt x="1181100" y="47625"/>
                </a:lnTo>
                <a:lnTo>
                  <a:pt x="1190625" y="47625"/>
                </a:lnTo>
                <a:lnTo>
                  <a:pt x="1200150" y="47625"/>
                </a:lnTo>
                <a:lnTo>
                  <a:pt x="1209675" y="38100"/>
                </a:lnTo>
                <a:lnTo>
                  <a:pt x="1209675" y="38100"/>
                </a:lnTo>
                <a:lnTo>
                  <a:pt x="1209675" y="38100"/>
                </a:lnTo>
                <a:lnTo>
                  <a:pt x="1219200" y="38100"/>
                </a:lnTo>
                <a:lnTo>
                  <a:pt x="1219200" y="38100"/>
                </a:lnTo>
                <a:lnTo>
                  <a:pt x="1219200" y="38100"/>
                </a:lnTo>
                <a:lnTo>
                  <a:pt x="1219200" y="38100"/>
                </a:lnTo>
                <a:lnTo>
                  <a:pt x="1219200" y="38100"/>
                </a:lnTo>
                <a:lnTo>
                  <a:pt x="12192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0506075" y="3267075"/>
            <a:ext cx="1200151" cy="1685926"/>
          </a:xfrm>
          <a:custGeom>
            <a:avLst/>
            <a:gdLst/>
            <a:ahLst/>
            <a:cxnLst/>
            <a:rect l="0" t="0" r="0" b="0"/>
            <a:pathLst>
              <a:path w="1200151" h="1685926">
                <a:moveTo>
                  <a:pt x="0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80975"/>
                </a:lnTo>
                <a:lnTo>
                  <a:pt x="0" y="190500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52425"/>
                </a:lnTo>
                <a:lnTo>
                  <a:pt x="9525" y="381000"/>
                </a:lnTo>
                <a:lnTo>
                  <a:pt x="9525" y="409575"/>
                </a:lnTo>
                <a:lnTo>
                  <a:pt x="9525" y="438150"/>
                </a:lnTo>
                <a:lnTo>
                  <a:pt x="9525" y="466725"/>
                </a:lnTo>
                <a:lnTo>
                  <a:pt x="9525" y="495300"/>
                </a:lnTo>
                <a:lnTo>
                  <a:pt x="9525" y="523875"/>
                </a:lnTo>
                <a:lnTo>
                  <a:pt x="9525" y="552450"/>
                </a:lnTo>
                <a:lnTo>
                  <a:pt x="9525" y="581025"/>
                </a:lnTo>
                <a:lnTo>
                  <a:pt x="9525" y="609600"/>
                </a:lnTo>
                <a:lnTo>
                  <a:pt x="9525" y="638175"/>
                </a:lnTo>
                <a:lnTo>
                  <a:pt x="9525" y="676275"/>
                </a:lnTo>
                <a:lnTo>
                  <a:pt x="19050" y="704850"/>
                </a:lnTo>
                <a:lnTo>
                  <a:pt x="19050" y="733425"/>
                </a:lnTo>
                <a:lnTo>
                  <a:pt x="19050" y="771525"/>
                </a:lnTo>
                <a:lnTo>
                  <a:pt x="19050" y="800100"/>
                </a:lnTo>
                <a:lnTo>
                  <a:pt x="19050" y="838200"/>
                </a:lnTo>
                <a:lnTo>
                  <a:pt x="19050" y="876300"/>
                </a:lnTo>
                <a:lnTo>
                  <a:pt x="19050" y="904875"/>
                </a:lnTo>
                <a:lnTo>
                  <a:pt x="19050" y="942975"/>
                </a:lnTo>
                <a:lnTo>
                  <a:pt x="19050" y="971550"/>
                </a:lnTo>
                <a:lnTo>
                  <a:pt x="19050" y="1009650"/>
                </a:lnTo>
                <a:lnTo>
                  <a:pt x="19050" y="1047750"/>
                </a:lnTo>
                <a:lnTo>
                  <a:pt x="28575" y="1076325"/>
                </a:lnTo>
                <a:lnTo>
                  <a:pt x="38100" y="1114425"/>
                </a:lnTo>
                <a:lnTo>
                  <a:pt x="38100" y="1152525"/>
                </a:lnTo>
                <a:lnTo>
                  <a:pt x="38100" y="1181100"/>
                </a:lnTo>
                <a:lnTo>
                  <a:pt x="38100" y="1219200"/>
                </a:lnTo>
                <a:lnTo>
                  <a:pt x="38100" y="1247775"/>
                </a:lnTo>
                <a:lnTo>
                  <a:pt x="38100" y="1276350"/>
                </a:lnTo>
                <a:lnTo>
                  <a:pt x="38100" y="1314450"/>
                </a:lnTo>
                <a:lnTo>
                  <a:pt x="38100" y="1343025"/>
                </a:lnTo>
                <a:lnTo>
                  <a:pt x="38100" y="1371600"/>
                </a:lnTo>
                <a:lnTo>
                  <a:pt x="38100" y="1400175"/>
                </a:lnTo>
                <a:lnTo>
                  <a:pt x="38100" y="1419225"/>
                </a:lnTo>
                <a:lnTo>
                  <a:pt x="38100" y="1447800"/>
                </a:lnTo>
                <a:lnTo>
                  <a:pt x="38100" y="1466850"/>
                </a:lnTo>
                <a:lnTo>
                  <a:pt x="38100" y="1485900"/>
                </a:lnTo>
                <a:lnTo>
                  <a:pt x="38100" y="1504950"/>
                </a:lnTo>
                <a:lnTo>
                  <a:pt x="38100" y="1524000"/>
                </a:lnTo>
                <a:lnTo>
                  <a:pt x="38100" y="1533525"/>
                </a:lnTo>
                <a:lnTo>
                  <a:pt x="47625" y="1543050"/>
                </a:lnTo>
                <a:lnTo>
                  <a:pt x="47625" y="1552575"/>
                </a:lnTo>
                <a:lnTo>
                  <a:pt x="57150" y="1562100"/>
                </a:lnTo>
                <a:lnTo>
                  <a:pt x="57150" y="1571625"/>
                </a:lnTo>
                <a:lnTo>
                  <a:pt x="66675" y="1571625"/>
                </a:lnTo>
                <a:lnTo>
                  <a:pt x="66675" y="1581150"/>
                </a:lnTo>
                <a:lnTo>
                  <a:pt x="76200" y="1590675"/>
                </a:lnTo>
                <a:lnTo>
                  <a:pt x="76200" y="1590675"/>
                </a:lnTo>
                <a:lnTo>
                  <a:pt x="85725" y="1590675"/>
                </a:lnTo>
                <a:lnTo>
                  <a:pt x="85725" y="1600200"/>
                </a:lnTo>
                <a:lnTo>
                  <a:pt x="95250" y="1600200"/>
                </a:lnTo>
                <a:lnTo>
                  <a:pt x="104775" y="1600200"/>
                </a:lnTo>
                <a:lnTo>
                  <a:pt x="114300" y="1600200"/>
                </a:lnTo>
                <a:lnTo>
                  <a:pt x="123825" y="1609725"/>
                </a:lnTo>
                <a:lnTo>
                  <a:pt x="133350" y="1609725"/>
                </a:lnTo>
                <a:lnTo>
                  <a:pt x="152400" y="1609725"/>
                </a:lnTo>
                <a:lnTo>
                  <a:pt x="161925" y="1609725"/>
                </a:lnTo>
                <a:lnTo>
                  <a:pt x="180975" y="1609725"/>
                </a:lnTo>
                <a:lnTo>
                  <a:pt x="200025" y="1609725"/>
                </a:lnTo>
                <a:lnTo>
                  <a:pt x="209550" y="1619250"/>
                </a:lnTo>
                <a:lnTo>
                  <a:pt x="228600" y="1619250"/>
                </a:lnTo>
                <a:lnTo>
                  <a:pt x="247650" y="1619250"/>
                </a:lnTo>
                <a:lnTo>
                  <a:pt x="266700" y="1619250"/>
                </a:lnTo>
                <a:lnTo>
                  <a:pt x="285750" y="1619250"/>
                </a:lnTo>
                <a:lnTo>
                  <a:pt x="304800" y="1619250"/>
                </a:lnTo>
                <a:lnTo>
                  <a:pt x="333375" y="1628775"/>
                </a:lnTo>
                <a:lnTo>
                  <a:pt x="352425" y="1628775"/>
                </a:lnTo>
                <a:lnTo>
                  <a:pt x="371475" y="1628775"/>
                </a:lnTo>
                <a:lnTo>
                  <a:pt x="400050" y="1628775"/>
                </a:lnTo>
                <a:lnTo>
                  <a:pt x="419100" y="1638300"/>
                </a:lnTo>
                <a:lnTo>
                  <a:pt x="438150" y="1638300"/>
                </a:lnTo>
                <a:lnTo>
                  <a:pt x="466725" y="1638300"/>
                </a:lnTo>
                <a:lnTo>
                  <a:pt x="485775" y="1647825"/>
                </a:lnTo>
                <a:lnTo>
                  <a:pt x="514350" y="1647825"/>
                </a:lnTo>
                <a:lnTo>
                  <a:pt x="533400" y="1647825"/>
                </a:lnTo>
                <a:lnTo>
                  <a:pt x="561975" y="1647825"/>
                </a:lnTo>
                <a:lnTo>
                  <a:pt x="590550" y="1647825"/>
                </a:lnTo>
                <a:lnTo>
                  <a:pt x="609600" y="1647825"/>
                </a:lnTo>
                <a:lnTo>
                  <a:pt x="638175" y="1647825"/>
                </a:lnTo>
                <a:lnTo>
                  <a:pt x="666750" y="1647825"/>
                </a:lnTo>
                <a:lnTo>
                  <a:pt x="685800" y="1657350"/>
                </a:lnTo>
                <a:lnTo>
                  <a:pt x="714375" y="1657350"/>
                </a:lnTo>
                <a:lnTo>
                  <a:pt x="742950" y="1657350"/>
                </a:lnTo>
                <a:lnTo>
                  <a:pt x="771525" y="1657350"/>
                </a:lnTo>
                <a:lnTo>
                  <a:pt x="790575" y="1657350"/>
                </a:lnTo>
                <a:lnTo>
                  <a:pt x="819150" y="1657350"/>
                </a:lnTo>
                <a:lnTo>
                  <a:pt x="847725" y="1657350"/>
                </a:lnTo>
                <a:lnTo>
                  <a:pt x="866775" y="1657350"/>
                </a:lnTo>
                <a:lnTo>
                  <a:pt x="895350" y="1657350"/>
                </a:lnTo>
                <a:lnTo>
                  <a:pt x="923925" y="1657350"/>
                </a:lnTo>
                <a:lnTo>
                  <a:pt x="942975" y="1657350"/>
                </a:lnTo>
                <a:lnTo>
                  <a:pt x="971550" y="1657350"/>
                </a:lnTo>
                <a:lnTo>
                  <a:pt x="990600" y="1657350"/>
                </a:lnTo>
                <a:lnTo>
                  <a:pt x="1009650" y="1657350"/>
                </a:lnTo>
                <a:lnTo>
                  <a:pt x="1028700" y="1666875"/>
                </a:lnTo>
                <a:lnTo>
                  <a:pt x="1047750" y="1666875"/>
                </a:lnTo>
                <a:lnTo>
                  <a:pt x="1066800" y="1666875"/>
                </a:lnTo>
                <a:lnTo>
                  <a:pt x="1076325" y="1666875"/>
                </a:lnTo>
                <a:lnTo>
                  <a:pt x="1095375" y="1666875"/>
                </a:lnTo>
                <a:lnTo>
                  <a:pt x="1114425" y="1676400"/>
                </a:lnTo>
                <a:lnTo>
                  <a:pt x="1123950" y="1676400"/>
                </a:lnTo>
                <a:lnTo>
                  <a:pt x="1133475" y="1676400"/>
                </a:lnTo>
                <a:lnTo>
                  <a:pt x="1143000" y="1676400"/>
                </a:lnTo>
                <a:lnTo>
                  <a:pt x="1152525" y="1685925"/>
                </a:lnTo>
                <a:lnTo>
                  <a:pt x="1162050" y="1685925"/>
                </a:lnTo>
                <a:lnTo>
                  <a:pt x="1162050" y="1685925"/>
                </a:lnTo>
                <a:lnTo>
                  <a:pt x="1162050" y="1685925"/>
                </a:lnTo>
                <a:lnTo>
                  <a:pt x="1171575" y="1685925"/>
                </a:lnTo>
                <a:lnTo>
                  <a:pt x="1171575" y="1676400"/>
                </a:lnTo>
                <a:lnTo>
                  <a:pt x="1171575" y="1676400"/>
                </a:lnTo>
                <a:lnTo>
                  <a:pt x="1181100" y="1676400"/>
                </a:lnTo>
                <a:lnTo>
                  <a:pt x="1181100" y="1666875"/>
                </a:lnTo>
                <a:lnTo>
                  <a:pt x="1190625" y="1657350"/>
                </a:lnTo>
                <a:lnTo>
                  <a:pt x="1190625" y="1647825"/>
                </a:lnTo>
                <a:lnTo>
                  <a:pt x="1190625" y="1638300"/>
                </a:lnTo>
                <a:lnTo>
                  <a:pt x="1190625" y="1619250"/>
                </a:lnTo>
                <a:lnTo>
                  <a:pt x="1190625" y="1609725"/>
                </a:lnTo>
                <a:lnTo>
                  <a:pt x="1190625" y="1590675"/>
                </a:lnTo>
                <a:lnTo>
                  <a:pt x="1190625" y="1571625"/>
                </a:lnTo>
                <a:lnTo>
                  <a:pt x="1200150" y="1552575"/>
                </a:lnTo>
                <a:lnTo>
                  <a:pt x="1200150" y="1524000"/>
                </a:lnTo>
                <a:lnTo>
                  <a:pt x="1200150" y="1504950"/>
                </a:lnTo>
                <a:lnTo>
                  <a:pt x="1200150" y="1485900"/>
                </a:lnTo>
                <a:lnTo>
                  <a:pt x="1200150" y="1457325"/>
                </a:lnTo>
                <a:lnTo>
                  <a:pt x="1200150" y="1438275"/>
                </a:lnTo>
                <a:lnTo>
                  <a:pt x="1200150" y="1409700"/>
                </a:lnTo>
                <a:lnTo>
                  <a:pt x="1200150" y="1390650"/>
                </a:lnTo>
                <a:lnTo>
                  <a:pt x="1200150" y="1362075"/>
                </a:lnTo>
                <a:lnTo>
                  <a:pt x="1200150" y="1333500"/>
                </a:lnTo>
                <a:lnTo>
                  <a:pt x="1200150" y="1314450"/>
                </a:lnTo>
                <a:lnTo>
                  <a:pt x="1190625" y="1285875"/>
                </a:lnTo>
                <a:lnTo>
                  <a:pt x="1190625" y="1257300"/>
                </a:lnTo>
                <a:lnTo>
                  <a:pt x="1190625" y="1228725"/>
                </a:lnTo>
                <a:lnTo>
                  <a:pt x="1190625" y="1200150"/>
                </a:lnTo>
                <a:lnTo>
                  <a:pt x="1190625" y="1171575"/>
                </a:lnTo>
                <a:lnTo>
                  <a:pt x="1190625" y="1143000"/>
                </a:lnTo>
                <a:lnTo>
                  <a:pt x="1190625" y="1114425"/>
                </a:lnTo>
                <a:lnTo>
                  <a:pt x="1181100" y="1085850"/>
                </a:lnTo>
                <a:lnTo>
                  <a:pt x="1181100" y="1047750"/>
                </a:lnTo>
                <a:lnTo>
                  <a:pt x="1181100" y="1028700"/>
                </a:lnTo>
                <a:lnTo>
                  <a:pt x="1181100" y="990600"/>
                </a:lnTo>
                <a:lnTo>
                  <a:pt x="1181100" y="962025"/>
                </a:lnTo>
                <a:lnTo>
                  <a:pt x="1171575" y="933450"/>
                </a:lnTo>
                <a:lnTo>
                  <a:pt x="1171575" y="904875"/>
                </a:lnTo>
                <a:lnTo>
                  <a:pt x="1171575" y="866775"/>
                </a:lnTo>
                <a:lnTo>
                  <a:pt x="1171575" y="838200"/>
                </a:lnTo>
                <a:lnTo>
                  <a:pt x="1171575" y="809625"/>
                </a:lnTo>
                <a:lnTo>
                  <a:pt x="1171575" y="771525"/>
                </a:lnTo>
                <a:lnTo>
                  <a:pt x="1162050" y="742950"/>
                </a:lnTo>
                <a:lnTo>
                  <a:pt x="1162050" y="714375"/>
                </a:lnTo>
                <a:lnTo>
                  <a:pt x="1162050" y="685800"/>
                </a:lnTo>
                <a:lnTo>
                  <a:pt x="1162050" y="647700"/>
                </a:lnTo>
                <a:lnTo>
                  <a:pt x="1162050" y="619125"/>
                </a:lnTo>
                <a:lnTo>
                  <a:pt x="1162050" y="581025"/>
                </a:lnTo>
                <a:lnTo>
                  <a:pt x="1162050" y="552450"/>
                </a:lnTo>
                <a:lnTo>
                  <a:pt x="1162050" y="514350"/>
                </a:lnTo>
                <a:lnTo>
                  <a:pt x="1162050" y="485775"/>
                </a:lnTo>
                <a:lnTo>
                  <a:pt x="1162050" y="457200"/>
                </a:lnTo>
                <a:lnTo>
                  <a:pt x="1162050" y="419100"/>
                </a:lnTo>
                <a:lnTo>
                  <a:pt x="1162050" y="390525"/>
                </a:lnTo>
                <a:lnTo>
                  <a:pt x="1152525" y="361950"/>
                </a:lnTo>
                <a:lnTo>
                  <a:pt x="1152525" y="323850"/>
                </a:lnTo>
                <a:lnTo>
                  <a:pt x="1152525" y="295275"/>
                </a:lnTo>
                <a:lnTo>
                  <a:pt x="1152525" y="276225"/>
                </a:lnTo>
                <a:lnTo>
                  <a:pt x="1152525" y="247650"/>
                </a:lnTo>
                <a:lnTo>
                  <a:pt x="1152525" y="219075"/>
                </a:lnTo>
                <a:lnTo>
                  <a:pt x="1152525" y="200025"/>
                </a:lnTo>
                <a:lnTo>
                  <a:pt x="1152525" y="171450"/>
                </a:lnTo>
                <a:lnTo>
                  <a:pt x="1162050" y="142875"/>
                </a:lnTo>
                <a:lnTo>
                  <a:pt x="1162050" y="123825"/>
                </a:lnTo>
                <a:lnTo>
                  <a:pt x="1162050" y="104775"/>
                </a:lnTo>
                <a:lnTo>
                  <a:pt x="1162050" y="85725"/>
                </a:lnTo>
                <a:lnTo>
                  <a:pt x="1162050" y="66675"/>
                </a:lnTo>
                <a:lnTo>
                  <a:pt x="1162050" y="47625"/>
                </a:lnTo>
                <a:lnTo>
                  <a:pt x="1171575" y="38100"/>
                </a:lnTo>
                <a:lnTo>
                  <a:pt x="1171575" y="28575"/>
                </a:lnTo>
                <a:lnTo>
                  <a:pt x="1171575" y="19050"/>
                </a:lnTo>
                <a:lnTo>
                  <a:pt x="1171575" y="9525"/>
                </a:lnTo>
                <a:lnTo>
                  <a:pt x="1171575" y="0"/>
                </a:lnTo>
                <a:lnTo>
                  <a:pt x="1181100" y="0"/>
                </a:lnTo>
                <a:lnTo>
                  <a:pt x="1181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0458450" y="3400425"/>
            <a:ext cx="1095376" cy="38101"/>
          </a:xfrm>
          <a:custGeom>
            <a:avLst/>
            <a:gdLst/>
            <a:ahLst/>
            <a:cxnLst/>
            <a:rect l="0" t="0" r="0" b="0"/>
            <a:pathLst>
              <a:path w="1095376" h="38101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33350" y="38100"/>
                </a:lnTo>
                <a:lnTo>
                  <a:pt x="152400" y="38100"/>
                </a:lnTo>
                <a:lnTo>
                  <a:pt x="161925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209550" y="38100"/>
                </a:lnTo>
                <a:lnTo>
                  <a:pt x="228600" y="38100"/>
                </a:lnTo>
                <a:lnTo>
                  <a:pt x="247650" y="28575"/>
                </a:lnTo>
                <a:lnTo>
                  <a:pt x="266700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14325" y="28575"/>
                </a:lnTo>
                <a:lnTo>
                  <a:pt x="342900" y="28575"/>
                </a:lnTo>
                <a:lnTo>
                  <a:pt x="352425" y="28575"/>
                </a:lnTo>
                <a:lnTo>
                  <a:pt x="371475" y="28575"/>
                </a:lnTo>
                <a:lnTo>
                  <a:pt x="400050" y="28575"/>
                </a:lnTo>
                <a:lnTo>
                  <a:pt x="409575" y="28575"/>
                </a:lnTo>
                <a:lnTo>
                  <a:pt x="428625" y="28575"/>
                </a:lnTo>
                <a:lnTo>
                  <a:pt x="447675" y="28575"/>
                </a:lnTo>
                <a:lnTo>
                  <a:pt x="466725" y="28575"/>
                </a:lnTo>
                <a:lnTo>
                  <a:pt x="495300" y="28575"/>
                </a:lnTo>
                <a:lnTo>
                  <a:pt x="514350" y="28575"/>
                </a:lnTo>
                <a:lnTo>
                  <a:pt x="533400" y="28575"/>
                </a:lnTo>
                <a:lnTo>
                  <a:pt x="552450" y="28575"/>
                </a:lnTo>
                <a:lnTo>
                  <a:pt x="571500" y="28575"/>
                </a:lnTo>
                <a:lnTo>
                  <a:pt x="590550" y="28575"/>
                </a:lnTo>
                <a:lnTo>
                  <a:pt x="619125" y="28575"/>
                </a:lnTo>
                <a:lnTo>
                  <a:pt x="638175" y="28575"/>
                </a:lnTo>
                <a:lnTo>
                  <a:pt x="657225" y="28575"/>
                </a:lnTo>
                <a:lnTo>
                  <a:pt x="676275" y="28575"/>
                </a:lnTo>
                <a:lnTo>
                  <a:pt x="695325" y="28575"/>
                </a:lnTo>
                <a:lnTo>
                  <a:pt x="714375" y="19050"/>
                </a:lnTo>
                <a:lnTo>
                  <a:pt x="733425" y="19050"/>
                </a:lnTo>
                <a:lnTo>
                  <a:pt x="752475" y="19050"/>
                </a:lnTo>
                <a:lnTo>
                  <a:pt x="781050" y="19050"/>
                </a:lnTo>
                <a:lnTo>
                  <a:pt x="790575" y="19050"/>
                </a:lnTo>
                <a:lnTo>
                  <a:pt x="809625" y="19050"/>
                </a:lnTo>
                <a:lnTo>
                  <a:pt x="828675" y="19050"/>
                </a:lnTo>
                <a:lnTo>
                  <a:pt x="857250" y="19050"/>
                </a:lnTo>
                <a:lnTo>
                  <a:pt x="876300" y="19050"/>
                </a:lnTo>
                <a:lnTo>
                  <a:pt x="895350" y="19050"/>
                </a:lnTo>
                <a:lnTo>
                  <a:pt x="914400" y="19050"/>
                </a:lnTo>
                <a:lnTo>
                  <a:pt x="923925" y="9525"/>
                </a:lnTo>
                <a:lnTo>
                  <a:pt x="933450" y="9525"/>
                </a:lnTo>
                <a:lnTo>
                  <a:pt x="952500" y="9525"/>
                </a:lnTo>
                <a:lnTo>
                  <a:pt x="971550" y="9525"/>
                </a:lnTo>
                <a:lnTo>
                  <a:pt x="981075" y="9525"/>
                </a:lnTo>
                <a:lnTo>
                  <a:pt x="1000125" y="9525"/>
                </a:lnTo>
                <a:lnTo>
                  <a:pt x="1019175" y="9525"/>
                </a:lnTo>
                <a:lnTo>
                  <a:pt x="1028700" y="9525"/>
                </a:lnTo>
                <a:lnTo>
                  <a:pt x="1047750" y="9525"/>
                </a:lnTo>
                <a:lnTo>
                  <a:pt x="1057275" y="9525"/>
                </a:lnTo>
                <a:lnTo>
                  <a:pt x="1066800" y="9525"/>
                </a:lnTo>
                <a:lnTo>
                  <a:pt x="1076325" y="9525"/>
                </a:lnTo>
                <a:lnTo>
                  <a:pt x="1085850" y="0"/>
                </a:lnTo>
                <a:lnTo>
                  <a:pt x="1095375" y="0"/>
                </a:lnTo>
                <a:lnTo>
                  <a:pt x="1095375" y="0"/>
                </a:lnTo>
                <a:lnTo>
                  <a:pt x="1095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0477500" y="3543300"/>
            <a:ext cx="1000126" cy="28576"/>
          </a:xfrm>
          <a:custGeom>
            <a:avLst/>
            <a:gdLst/>
            <a:ahLst/>
            <a:cxnLst/>
            <a:rect l="0" t="0" r="0" b="0"/>
            <a:pathLst>
              <a:path w="1000126" h="2857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0025" y="28575"/>
                </a:lnTo>
                <a:lnTo>
                  <a:pt x="219075" y="28575"/>
                </a:lnTo>
                <a:lnTo>
                  <a:pt x="238125" y="28575"/>
                </a:lnTo>
                <a:lnTo>
                  <a:pt x="257175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23850" y="28575"/>
                </a:lnTo>
                <a:lnTo>
                  <a:pt x="342900" y="28575"/>
                </a:lnTo>
                <a:lnTo>
                  <a:pt x="371475" y="28575"/>
                </a:lnTo>
                <a:lnTo>
                  <a:pt x="400050" y="28575"/>
                </a:lnTo>
                <a:lnTo>
                  <a:pt x="419100" y="19050"/>
                </a:lnTo>
                <a:lnTo>
                  <a:pt x="447675" y="19050"/>
                </a:lnTo>
                <a:lnTo>
                  <a:pt x="466725" y="19050"/>
                </a:lnTo>
                <a:lnTo>
                  <a:pt x="495300" y="19050"/>
                </a:lnTo>
                <a:lnTo>
                  <a:pt x="514350" y="19050"/>
                </a:lnTo>
                <a:lnTo>
                  <a:pt x="542925" y="19050"/>
                </a:lnTo>
                <a:lnTo>
                  <a:pt x="571500" y="19050"/>
                </a:lnTo>
                <a:lnTo>
                  <a:pt x="590550" y="19050"/>
                </a:lnTo>
                <a:lnTo>
                  <a:pt x="619125" y="19050"/>
                </a:lnTo>
                <a:lnTo>
                  <a:pt x="638175" y="19050"/>
                </a:lnTo>
                <a:lnTo>
                  <a:pt x="657225" y="19050"/>
                </a:lnTo>
                <a:lnTo>
                  <a:pt x="676275" y="19050"/>
                </a:lnTo>
                <a:lnTo>
                  <a:pt x="704850" y="19050"/>
                </a:lnTo>
                <a:lnTo>
                  <a:pt x="723900" y="19050"/>
                </a:lnTo>
                <a:lnTo>
                  <a:pt x="752475" y="19050"/>
                </a:lnTo>
                <a:lnTo>
                  <a:pt x="771525" y="19050"/>
                </a:lnTo>
                <a:lnTo>
                  <a:pt x="790575" y="9525"/>
                </a:lnTo>
                <a:lnTo>
                  <a:pt x="819150" y="9525"/>
                </a:lnTo>
                <a:lnTo>
                  <a:pt x="838200" y="9525"/>
                </a:lnTo>
                <a:lnTo>
                  <a:pt x="857250" y="9525"/>
                </a:lnTo>
                <a:lnTo>
                  <a:pt x="885825" y="9525"/>
                </a:lnTo>
                <a:lnTo>
                  <a:pt x="904875" y="9525"/>
                </a:lnTo>
                <a:lnTo>
                  <a:pt x="923925" y="9525"/>
                </a:lnTo>
                <a:lnTo>
                  <a:pt x="942975" y="0"/>
                </a:lnTo>
                <a:lnTo>
                  <a:pt x="962025" y="0"/>
                </a:lnTo>
                <a:lnTo>
                  <a:pt x="971550" y="0"/>
                </a:lnTo>
                <a:lnTo>
                  <a:pt x="990600" y="0"/>
                </a:lnTo>
                <a:lnTo>
                  <a:pt x="1000125" y="9525"/>
                </a:lnTo>
                <a:lnTo>
                  <a:pt x="1000125" y="9525"/>
                </a:lnTo>
                <a:lnTo>
                  <a:pt x="10001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696575" y="3371850"/>
            <a:ext cx="95251" cy="95251"/>
          </a:xfrm>
          <a:custGeom>
            <a:avLst/>
            <a:gdLst/>
            <a:ahLst/>
            <a:cxnLst/>
            <a:rect l="0" t="0" r="0" b="0"/>
            <a:pathLst>
              <a:path w="95251" h="95251">
                <a:moveTo>
                  <a:pt x="95250" y="0"/>
                </a:moveTo>
                <a:lnTo>
                  <a:pt x="85725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868025" y="3371850"/>
            <a:ext cx="95251" cy="114301"/>
          </a:xfrm>
          <a:custGeom>
            <a:avLst/>
            <a:gdLst/>
            <a:ahLst/>
            <a:cxnLst/>
            <a:rect l="0" t="0" r="0" b="0"/>
            <a:pathLst>
              <a:path w="95251" h="114301">
                <a:moveTo>
                  <a:pt x="95250" y="0"/>
                </a:move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38100"/>
                </a:lnTo>
                <a:lnTo>
                  <a:pt x="57150" y="57150"/>
                </a:lnTo>
                <a:lnTo>
                  <a:pt x="47625" y="66675"/>
                </a:lnTo>
                <a:lnTo>
                  <a:pt x="38100" y="85725"/>
                </a:lnTo>
                <a:lnTo>
                  <a:pt x="19050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1020425" y="3371850"/>
            <a:ext cx="104776" cy="133351"/>
          </a:xfrm>
          <a:custGeom>
            <a:avLst/>
            <a:gdLst/>
            <a:ahLst/>
            <a:cxnLst/>
            <a:rect l="0" t="0" r="0" b="0"/>
            <a:pathLst>
              <a:path w="104776" h="133351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66675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19050" y="114300"/>
                </a:lnTo>
                <a:lnTo>
                  <a:pt x="9525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11210925" y="3371850"/>
            <a:ext cx="66676" cy="95251"/>
          </a:xfrm>
          <a:custGeom>
            <a:avLst/>
            <a:gdLst/>
            <a:ahLst/>
            <a:cxnLst/>
            <a:rect l="0" t="0" r="0" b="0"/>
            <a:pathLst>
              <a:path w="66676" h="95251">
                <a:moveTo>
                  <a:pt x="66675" y="0"/>
                </a:move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57150"/>
                </a:lnTo>
                <a:lnTo>
                  <a:pt x="19050" y="76200"/>
                </a:lnTo>
                <a:lnTo>
                  <a:pt x="9525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1382375" y="3419475"/>
            <a:ext cx="19051" cy="19051"/>
          </a:xfrm>
          <a:custGeom>
            <a:avLst/>
            <a:gdLst/>
            <a:ahLst/>
            <a:cxnLst/>
            <a:rect l="0" t="0" r="0" b="0"/>
            <a:pathLst>
              <a:path w="19051" h="19051">
                <a:moveTo>
                  <a:pt x="19050" y="0"/>
                </a:move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1420475" y="3467100"/>
            <a:ext cx="171451" cy="1"/>
          </a:xfrm>
          <a:custGeom>
            <a:avLst/>
            <a:gdLst/>
            <a:ahLst/>
            <a:cxnLst/>
            <a:rect l="0" t="0" r="0" b="0"/>
            <a:pathLst>
              <a:path w="17145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0906125" y="3000375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180975" y="19050"/>
                </a:moveTo>
                <a:lnTo>
                  <a:pt x="180975" y="19050"/>
                </a:lnTo>
                <a:lnTo>
                  <a:pt x="180975" y="19050"/>
                </a:lnTo>
                <a:lnTo>
                  <a:pt x="180975" y="19050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38100"/>
                </a:lnTo>
                <a:lnTo>
                  <a:pt x="180975" y="38100"/>
                </a:lnTo>
                <a:lnTo>
                  <a:pt x="190500" y="38100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28575"/>
                </a:lnTo>
                <a:lnTo>
                  <a:pt x="190500" y="19050"/>
                </a:lnTo>
                <a:lnTo>
                  <a:pt x="190500" y="19050"/>
                </a:lnTo>
                <a:lnTo>
                  <a:pt x="190500" y="9525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7620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66675"/>
                </a:lnTo>
                <a:lnTo>
                  <a:pt x="47625" y="76200"/>
                </a:lnTo>
                <a:lnTo>
                  <a:pt x="47625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95250" y="104775"/>
                </a:lnTo>
                <a:lnTo>
                  <a:pt x="104775" y="123825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61925" y="152400"/>
                </a:lnTo>
                <a:lnTo>
                  <a:pt x="180975" y="161925"/>
                </a:lnTo>
                <a:lnTo>
                  <a:pt x="190500" y="171450"/>
                </a:lnTo>
                <a:lnTo>
                  <a:pt x="200025" y="180975"/>
                </a:lnTo>
                <a:lnTo>
                  <a:pt x="190500" y="190500"/>
                </a:lnTo>
                <a:lnTo>
                  <a:pt x="190500" y="200025"/>
                </a:lnTo>
                <a:lnTo>
                  <a:pt x="190500" y="209550"/>
                </a:lnTo>
                <a:lnTo>
                  <a:pt x="190500" y="209550"/>
                </a:lnTo>
                <a:lnTo>
                  <a:pt x="180975" y="219075"/>
                </a:lnTo>
                <a:lnTo>
                  <a:pt x="152400" y="219075"/>
                </a:lnTo>
                <a:lnTo>
                  <a:pt x="133350" y="219075"/>
                </a:lnTo>
                <a:lnTo>
                  <a:pt x="104775" y="228600"/>
                </a:lnTo>
                <a:lnTo>
                  <a:pt x="76200" y="219075"/>
                </a:lnTo>
                <a:lnTo>
                  <a:pt x="47625" y="219075"/>
                </a:lnTo>
                <a:lnTo>
                  <a:pt x="28575" y="219075"/>
                </a:lnTo>
                <a:lnTo>
                  <a:pt x="9525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9525" y="219075"/>
                </a:lnTo>
                <a:lnTo>
                  <a:pt x="19050" y="228600"/>
                </a:lnTo>
                <a:lnTo>
                  <a:pt x="28575" y="228600"/>
                </a:lnTo>
                <a:lnTo>
                  <a:pt x="28575" y="228600"/>
                </a:lnTo>
                <a:lnTo>
                  <a:pt x="285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1049000" y="2933700"/>
            <a:ext cx="19051" cy="76201"/>
          </a:xfrm>
          <a:custGeom>
            <a:avLst/>
            <a:gdLst/>
            <a:ahLst/>
            <a:cxnLst/>
            <a:rect l="0" t="0" r="0" b="0"/>
            <a:pathLst>
              <a:path w="19051" h="762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0868025" y="3105150"/>
            <a:ext cx="19051" cy="123826"/>
          </a:xfrm>
          <a:custGeom>
            <a:avLst/>
            <a:gdLst/>
            <a:ahLst/>
            <a:cxnLst/>
            <a:rect l="0" t="0" r="0" b="0"/>
            <a:pathLst>
              <a:path w="19051" h="12382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0534650" y="4752975"/>
            <a:ext cx="1114426" cy="85726"/>
          </a:xfrm>
          <a:custGeom>
            <a:avLst/>
            <a:gdLst/>
            <a:ahLst/>
            <a:cxnLst/>
            <a:rect l="0" t="0" r="0" b="0"/>
            <a:pathLst>
              <a:path w="1114426" h="857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9550" y="38100"/>
                </a:lnTo>
                <a:lnTo>
                  <a:pt x="219075" y="38100"/>
                </a:lnTo>
                <a:lnTo>
                  <a:pt x="219075" y="38100"/>
                </a:lnTo>
                <a:lnTo>
                  <a:pt x="228600" y="38100"/>
                </a:lnTo>
                <a:lnTo>
                  <a:pt x="228600" y="38100"/>
                </a:lnTo>
                <a:lnTo>
                  <a:pt x="238125" y="38100"/>
                </a:lnTo>
                <a:lnTo>
                  <a:pt x="247650" y="38100"/>
                </a:lnTo>
                <a:lnTo>
                  <a:pt x="247650" y="38100"/>
                </a:lnTo>
                <a:lnTo>
                  <a:pt x="257175" y="47625"/>
                </a:lnTo>
                <a:lnTo>
                  <a:pt x="266700" y="47625"/>
                </a:lnTo>
                <a:lnTo>
                  <a:pt x="276225" y="47625"/>
                </a:lnTo>
                <a:lnTo>
                  <a:pt x="276225" y="47625"/>
                </a:lnTo>
                <a:lnTo>
                  <a:pt x="285750" y="47625"/>
                </a:lnTo>
                <a:lnTo>
                  <a:pt x="295275" y="47625"/>
                </a:lnTo>
                <a:lnTo>
                  <a:pt x="304800" y="47625"/>
                </a:lnTo>
                <a:lnTo>
                  <a:pt x="314325" y="47625"/>
                </a:lnTo>
                <a:lnTo>
                  <a:pt x="323850" y="47625"/>
                </a:lnTo>
                <a:lnTo>
                  <a:pt x="323850" y="47625"/>
                </a:lnTo>
                <a:lnTo>
                  <a:pt x="333375" y="47625"/>
                </a:lnTo>
                <a:lnTo>
                  <a:pt x="342900" y="47625"/>
                </a:lnTo>
                <a:lnTo>
                  <a:pt x="352425" y="47625"/>
                </a:lnTo>
                <a:lnTo>
                  <a:pt x="352425" y="47625"/>
                </a:lnTo>
                <a:lnTo>
                  <a:pt x="361950" y="47625"/>
                </a:lnTo>
                <a:lnTo>
                  <a:pt x="371475" y="47625"/>
                </a:lnTo>
                <a:lnTo>
                  <a:pt x="381000" y="47625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9575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28625" y="47625"/>
                </a:lnTo>
                <a:lnTo>
                  <a:pt x="438150" y="47625"/>
                </a:lnTo>
                <a:lnTo>
                  <a:pt x="447675" y="47625"/>
                </a:lnTo>
                <a:lnTo>
                  <a:pt x="457200" y="47625"/>
                </a:lnTo>
                <a:lnTo>
                  <a:pt x="466725" y="47625"/>
                </a:lnTo>
                <a:lnTo>
                  <a:pt x="466725" y="47625"/>
                </a:lnTo>
                <a:lnTo>
                  <a:pt x="476250" y="47625"/>
                </a:lnTo>
                <a:lnTo>
                  <a:pt x="485775" y="47625"/>
                </a:lnTo>
                <a:lnTo>
                  <a:pt x="495300" y="47625"/>
                </a:lnTo>
                <a:lnTo>
                  <a:pt x="504825" y="47625"/>
                </a:lnTo>
                <a:lnTo>
                  <a:pt x="514350" y="47625"/>
                </a:lnTo>
                <a:lnTo>
                  <a:pt x="523875" y="47625"/>
                </a:lnTo>
                <a:lnTo>
                  <a:pt x="523875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61975" y="47625"/>
                </a:lnTo>
                <a:lnTo>
                  <a:pt x="561975" y="47625"/>
                </a:lnTo>
                <a:lnTo>
                  <a:pt x="571500" y="47625"/>
                </a:lnTo>
                <a:lnTo>
                  <a:pt x="581025" y="47625"/>
                </a:lnTo>
                <a:lnTo>
                  <a:pt x="590550" y="47625"/>
                </a:lnTo>
                <a:lnTo>
                  <a:pt x="600075" y="47625"/>
                </a:lnTo>
                <a:lnTo>
                  <a:pt x="609600" y="47625"/>
                </a:lnTo>
                <a:lnTo>
                  <a:pt x="619125" y="47625"/>
                </a:lnTo>
                <a:lnTo>
                  <a:pt x="628650" y="57150"/>
                </a:lnTo>
                <a:lnTo>
                  <a:pt x="638175" y="57150"/>
                </a:lnTo>
                <a:lnTo>
                  <a:pt x="647700" y="57150"/>
                </a:lnTo>
                <a:lnTo>
                  <a:pt x="657225" y="57150"/>
                </a:lnTo>
                <a:lnTo>
                  <a:pt x="666750" y="57150"/>
                </a:lnTo>
                <a:lnTo>
                  <a:pt x="676275" y="57150"/>
                </a:lnTo>
                <a:lnTo>
                  <a:pt x="685800" y="57150"/>
                </a:lnTo>
                <a:lnTo>
                  <a:pt x="695325" y="57150"/>
                </a:lnTo>
                <a:lnTo>
                  <a:pt x="704850" y="57150"/>
                </a:lnTo>
                <a:lnTo>
                  <a:pt x="704850" y="66675"/>
                </a:lnTo>
                <a:lnTo>
                  <a:pt x="714375" y="66675"/>
                </a:lnTo>
                <a:lnTo>
                  <a:pt x="723900" y="66675"/>
                </a:lnTo>
                <a:lnTo>
                  <a:pt x="733425" y="66675"/>
                </a:lnTo>
                <a:lnTo>
                  <a:pt x="742950" y="66675"/>
                </a:lnTo>
                <a:lnTo>
                  <a:pt x="752475" y="66675"/>
                </a:lnTo>
                <a:lnTo>
                  <a:pt x="762000" y="66675"/>
                </a:lnTo>
                <a:lnTo>
                  <a:pt x="781050" y="66675"/>
                </a:lnTo>
                <a:lnTo>
                  <a:pt x="790575" y="66675"/>
                </a:lnTo>
                <a:lnTo>
                  <a:pt x="800100" y="66675"/>
                </a:lnTo>
                <a:lnTo>
                  <a:pt x="800100" y="66675"/>
                </a:lnTo>
                <a:lnTo>
                  <a:pt x="809625" y="66675"/>
                </a:lnTo>
                <a:lnTo>
                  <a:pt x="819150" y="66675"/>
                </a:lnTo>
                <a:lnTo>
                  <a:pt x="828675" y="66675"/>
                </a:lnTo>
                <a:lnTo>
                  <a:pt x="847725" y="66675"/>
                </a:lnTo>
                <a:lnTo>
                  <a:pt x="847725" y="66675"/>
                </a:lnTo>
                <a:lnTo>
                  <a:pt x="857250" y="66675"/>
                </a:lnTo>
                <a:lnTo>
                  <a:pt x="876300" y="66675"/>
                </a:lnTo>
                <a:lnTo>
                  <a:pt x="876300" y="66675"/>
                </a:lnTo>
                <a:lnTo>
                  <a:pt x="885825" y="66675"/>
                </a:lnTo>
                <a:lnTo>
                  <a:pt x="895350" y="66675"/>
                </a:lnTo>
                <a:lnTo>
                  <a:pt x="904875" y="66675"/>
                </a:lnTo>
                <a:lnTo>
                  <a:pt x="914400" y="66675"/>
                </a:lnTo>
                <a:lnTo>
                  <a:pt x="923925" y="66675"/>
                </a:lnTo>
                <a:lnTo>
                  <a:pt x="933450" y="66675"/>
                </a:lnTo>
                <a:lnTo>
                  <a:pt x="942975" y="66675"/>
                </a:lnTo>
                <a:lnTo>
                  <a:pt x="952500" y="66675"/>
                </a:lnTo>
                <a:lnTo>
                  <a:pt x="962025" y="66675"/>
                </a:lnTo>
                <a:lnTo>
                  <a:pt x="971550" y="66675"/>
                </a:lnTo>
                <a:lnTo>
                  <a:pt x="981075" y="66675"/>
                </a:lnTo>
                <a:lnTo>
                  <a:pt x="990600" y="66675"/>
                </a:lnTo>
                <a:lnTo>
                  <a:pt x="990600" y="66675"/>
                </a:lnTo>
                <a:lnTo>
                  <a:pt x="1000125" y="66675"/>
                </a:lnTo>
                <a:lnTo>
                  <a:pt x="1009650" y="66675"/>
                </a:lnTo>
                <a:lnTo>
                  <a:pt x="1019175" y="66675"/>
                </a:lnTo>
                <a:lnTo>
                  <a:pt x="1028700" y="66675"/>
                </a:lnTo>
                <a:lnTo>
                  <a:pt x="1038225" y="66675"/>
                </a:lnTo>
                <a:lnTo>
                  <a:pt x="1038225" y="66675"/>
                </a:lnTo>
                <a:lnTo>
                  <a:pt x="1047750" y="66675"/>
                </a:lnTo>
                <a:lnTo>
                  <a:pt x="1057275" y="66675"/>
                </a:lnTo>
                <a:lnTo>
                  <a:pt x="1066800" y="66675"/>
                </a:lnTo>
                <a:lnTo>
                  <a:pt x="1076325" y="66675"/>
                </a:lnTo>
                <a:lnTo>
                  <a:pt x="1085850" y="66675"/>
                </a:lnTo>
                <a:lnTo>
                  <a:pt x="1085850" y="66675"/>
                </a:lnTo>
                <a:lnTo>
                  <a:pt x="1095375" y="76200"/>
                </a:lnTo>
                <a:lnTo>
                  <a:pt x="1095375" y="76200"/>
                </a:lnTo>
                <a:lnTo>
                  <a:pt x="1104900" y="76200"/>
                </a:lnTo>
                <a:lnTo>
                  <a:pt x="1104900" y="76200"/>
                </a:lnTo>
                <a:lnTo>
                  <a:pt x="1104900" y="76200"/>
                </a:lnTo>
                <a:lnTo>
                  <a:pt x="1114425" y="76200"/>
                </a:lnTo>
                <a:lnTo>
                  <a:pt x="1114425" y="76200"/>
                </a:lnTo>
                <a:lnTo>
                  <a:pt x="1114425" y="85725"/>
                </a:lnTo>
                <a:lnTo>
                  <a:pt x="1114425" y="85725"/>
                </a:lnTo>
                <a:lnTo>
                  <a:pt x="1114425" y="85725"/>
                </a:lnTo>
                <a:lnTo>
                  <a:pt x="1114425" y="85725"/>
                </a:lnTo>
                <a:lnTo>
                  <a:pt x="1114425" y="85725"/>
                </a:lnTo>
                <a:lnTo>
                  <a:pt x="111442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0629900" y="471487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10591800" y="4733925"/>
            <a:ext cx="981076" cy="114301"/>
          </a:xfrm>
          <a:custGeom>
            <a:avLst/>
            <a:gdLst/>
            <a:ahLst/>
            <a:cxnLst/>
            <a:rect l="0" t="0" r="0" b="0"/>
            <a:pathLst>
              <a:path w="981076" h="114301">
                <a:moveTo>
                  <a:pt x="9525" y="19050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28575"/>
                </a:lnTo>
                <a:lnTo>
                  <a:pt x="123825" y="19050"/>
                </a:lnTo>
                <a:lnTo>
                  <a:pt x="133350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  <a:lnTo>
                  <a:pt x="180975" y="0"/>
                </a:lnTo>
                <a:lnTo>
                  <a:pt x="180975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61925" y="57150"/>
                </a:lnTo>
                <a:lnTo>
                  <a:pt x="161925" y="57150"/>
                </a:lnTo>
                <a:lnTo>
                  <a:pt x="161925" y="57150"/>
                </a:lnTo>
                <a:lnTo>
                  <a:pt x="161925" y="57150"/>
                </a:lnTo>
                <a:lnTo>
                  <a:pt x="161925" y="57150"/>
                </a:lnTo>
                <a:lnTo>
                  <a:pt x="171450" y="57150"/>
                </a:lnTo>
                <a:lnTo>
                  <a:pt x="171450" y="57150"/>
                </a:lnTo>
                <a:lnTo>
                  <a:pt x="180975" y="47625"/>
                </a:lnTo>
                <a:lnTo>
                  <a:pt x="180975" y="47625"/>
                </a:lnTo>
                <a:lnTo>
                  <a:pt x="190500" y="47625"/>
                </a:lnTo>
                <a:lnTo>
                  <a:pt x="190500" y="47625"/>
                </a:lnTo>
                <a:lnTo>
                  <a:pt x="200025" y="47625"/>
                </a:lnTo>
                <a:lnTo>
                  <a:pt x="209550" y="47625"/>
                </a:lnTo>
                <a:lnTo>
                  <a:pt x="219075" y="47625"/>
                </a:lnTo>
                <a:lnTo>
                  <a:pt x="219075" y="47625"/>
                </a:lnTo>
                <a:lnTo>
                  <a:pt x="219075" y="47625"/>
                </a:lnTo>
                <a:lnTo>
                  <a:pt x="228600" y="47625"/>
                </a:lnTo>
                <a:lnTo>
                  <a:pt x="228600" y="57150"/>
                </a:lnTo>
                <a:lnTo>
                  <a:pt x="228600" y="57150"/>
                </a:lnTo>
                <a:lnTo>
                  <a:pt x="228600" y="66675"/>
                </a:lnTo>
                <a:lnTo>
                  <a:pt x="228600" y="66675"/>
                </a:lnTo>
                <a:lnTo>
                  <a:pt x="228600" y="76200"/>
                </a:lnTo>
                <a:lnTo>
                  <a:pt x="228600" y="76200"/>
                </a:lnTo>
                <a:lnTo>
                  <a:pt x="238125" y="76200"/>
                </a:lnTo>
                <a:lnTo>
                  <a:pt x="238125" y="66675"/>
                </a:lnTo>
                <a:lnTo>
                  <a:pt x="247650" y="66675"/>
                </a:lnTo>
                <a:lnTo>
                  <a:pt x="257175" y="57150"/>
                </a:lnTo>
                <a:lnTo>
                  <a:pt x="266700" y="47625"/>
                </a:lnTo>
                <a:lnTo>
                  <a:pt x="276225" y="38100"/>
                </a:lnTo>
                <a:lnTo>
                  <a:pt x="295275" y="38100"/>
                </a:lnTo>
                <a:lnTo>
                  <a:pt x="304800" y="28575"/>
                </a:lnTo>
                <a:lnTo>
                  <a:pt x="304800" y="28575"/>
                </a:lnTo>
                <a:lnTo>
                  <a:pt x="314325" y="28575"/>
                </a:lnTo>
                <a:lnTo>
                  <a:pt x="314325" y="28575"/>
                </a:lnTo>
                <a:lnTo>
                  <a:pt x="314325" y="38100"/>
                </a:lnTo>
                <a:lnTo>
                  <a:pt x="314325" y="38100"/>
                </a:lnTo>
                <a:lnTo>
                  <a:pt x="314325" y="47625"/>
                </a:lnTo>
                <a:lnTo>
                  <a:pt x="314325" y="57150"/>
                </a:lnTo>
                <a:lnTo>
                  <a:pt x="314325" y="66675"/>
                </a:lnTo>
                <a:lnTo>
                  <a:pt x="314325" y="66675"/>
                </a:lnTo>
                <a:lnTo>
                  <a:pt x="314325" y="66675"/>
                </a:lnTo>
                <a:lnTo>
                  <a:pt x="314325" y="66675"/>
                </a:lnTo>
                <a:lnTo>
                  <a:pt x="314325" y="66675"/>
                </a:lnTo>
                <a:lnTo>
                  <a:pt x="304800" y="66675"/>
                </a:lnTo>
                <a:lnTo>
                  <a:pt x="314325" y="66675"/>
                </a:lnTo>
                <a:lnTo>
                  <a:pt x="323850" y="57150"/>
                </a:lnTo>
                <a:lnTo>
                  <a:pt x="333375" y="57150"/>
                </a:lnTo>
                <a:lnTo>
                  <a:pt x="342900" y="47625"/>
                </a:lnTo>
                <a:lnTo>
                  <a:pt x="352425" y="47625"/>
                </a:lnTo>
                <a:lnTo>
                  <a:pt x="361950" y="38100"/>
                </a:lnTo>
                <a:lnTo>
                  <a:pt x="361950" y="38100"/>
                </a:lnTo>
                <a:lnTo>
                  <a:pt x="371475" y="38100"/>
                </a:lnTo>
                <a:lnTo>
                  <a:pt x="371475" y="47625"/>
                </a:lnTo>
                <a:lnTo>
                  <a:pt x="371475" y="47625"/>
                </a:lnTo>
                <a:lnTo>
                  <a:pt x="381000" y="57150"/>
                </a:lnTo>
                <a:lnTo>
                  <a:pt x="381000" y="66675"/>
                </a:lnTo>
                <a:lnTo>
                  <a:pt x="381000" y="76200"/>
                </a:lnTo>
                <a:lnTo>
                  <a:pt x="371475" y="76200"/>
                </a:lnTo>
                <a:lnTo>
                  <a:pt x="371475" y="85725"/>
                </a:lnTo>
                <a:lnTo>
                  <a:pt x="371475" y="85725"/>
                </a:lnTo>
                <a:lnTo>
                  <a:pt x="381000" y="85725"/>
                </a:lnTo>
                <a:lnTo>
                  <a:pt x="381000" y="85725"/>
                </a:lnTo>
                <a:lnTo>
                  <a:pt x="390525" y="85725"/>
                </a:lnTo>
                <a:lnTo>
                  <a:pt x="400050" y="76200"/>
                </a:lnTo>
                <a:lnTo>
                  <a:pt x="409575" y="66675"/>
                </a:lnTo>
                <a:lnTo>
                  <a:pt x="419100" y="57150"/>
                </a:lnTo>
                <a:lnTo>
                  <a:pt x="438150" y="47625"/>
                </a:lnTo>
                <a:lnTo>
                  <a:pt x="447675" y="38100"/>
                </a:lnTo>
                <a:lnTo>
                  <a:pt x="457200" y="38100"/>
                </a:lnTo>
                <a:lnTo>
                  <a:pt x="466725" y="38100"/>
                </a:lnTo>
                <a:lnTo>
                  <a:pt x="476250" y="38100"/>
                </a:lnTo>
                <a:lnTo>
                  <a:pt x="476250" y="47625"/>
                </a:lnTo>
                <a:lnTo>
                  <a:pt x="476250" y="47625"/>
                </a:lnTo>
                <a:lnTo>
                  <a:pt x="476250" y="57150"/>
                </a:lnTo>
                <a:lnTo>
                  <a:pt x="476250" y="66675"/>
                </a:lnTo>
                <a:lnTo>
                  <a:pt x="476250" y="66675"/>
                </a:lnTo>
                <a:lnTo>
                  <a:pt x="476250" y="76200"/>
                </a:lnTo>
                <a:lnTo>
                  <a:pt x="476250" y="76200"/>
                </a:lnTo>
                <a:lnTo>
                  <a:pt x="476250" y="76200"/>
                </a:lnTo>
                <a:lnTo>
                  <a:pt x="476250" y="76200"/>
                </a:lnTo>
                <a:lnTo>
                  <a:pt x="485775" y="76200"/>
                </a:lnTo>
                <a:lnTo>
                  <a:pt x="485775" y="66675"/>
                </a:lnTo>
                <a:lnTo>
                  <a:pt x="495300" y="66675"/>
                </a:lnTo>
                <a:lnTo>
                  <a:pt x="504825" y="57150"/>
                </a:lnTo>
                <a:lnTo>
                  <a:pt x="514350" y="47625"/>
                </a:lnTo>
                <a:lnTo>
                  <a:pt x="533400" y="47625"/>
                </a:lnTo>
                <a:lnTo>
                  <a:pt x="542925" y="38100"/>
                </a:lnTo>
                <a:lnTo>
                  <a:pt x="552450" y="38100"/>
                </a:lnTo>
                <a:lnTo>
                  <a:pt x="561975" y="38100"/>
                </a:lnTo>
                <a:lnTo>
                  <a:pt x="561975" y="38100"/>
                </a:lnTo>
                <a:lnTo>
                  <a:pt x="571500" y="38100"/>
                </a:lnTo>
                <a:lnTo>
                  <a:pt x="571500" y="47625"/>
                </a:lnTo>
                <a:lnTo>
                  <a:pt x="571500" y="47625"/>
                </a:lnTo>
                <a:lnTo>
                  <a:pt x="571500" y="57150"/>
                </a:lnTo>
                <a:lnTo>
                  <a:pt x="571500" y="66675"/>
                </a:lnTo>
                <a:lnTo>
                  <a:pt x="561975" y="76200"/>
                </a:lnTo>
                <a:lnTo>
                  <a:pt x="561975" y="76200"/>
                </a:lnTo>
                <a:lnTo>
                  <a:pt x="561975" y="76200"/>
                </a:lnTo>
                <a:lnTo>
                  <a:pt x="561975" y="85725"/>
                </a:lnTo>
                <a:lnTo>
                  <a:pt x="561975" y="85725"/>
                </a:lnTo>
                <a:lnTo>
                  <a:pt x="571500" y="76200"/>
                </a:lnTo>
                <a:lnTo>
                  <a:pt x="581025" y="76200"/>
                </a:lnTo>
                <a:lnTo>
                  <a:pt x="590550" y="66675"/>
                </a:lnTo>
                <a:lnTo>
                  <a:pt x="600075" y="57150"/>
                </a:lnTo>
                <a:lnTo>
                  <a:pt x="609600" y="57150"/>
                </a:lnTo>
                <a:lnTo>
                  <a:pt x="619125" y="47625"/>
                </a:lnTo>
                <a:lnTo>
                  <a:pt x="638175" y="47625"/>
                </a:lnTo>
                <a:lnTo>
                  <a:pt x="638175" y="47625"/>
                </a:lnTo>
                <a:lnTo>
                  <a:pt x="647700" y="47625"/>
                </a:lnTo>
                <a:lnTo>
                  <a:pt x="647700" y="47625"/>
                </a:lnTo>
                <a:lnTo>
                  <a:pt x="647700" y="47625"/>
                </a:lnTo>
                <a:lnTo>
                  <a:pt x="657225" y="57150"/>
                </a:lnTo>
                <a:lnTo>
                  <a:pt x="657225" y="66675"/>
                </a:lnTo>
                <a:lnTo>
                  <a:pt x="647700" y="76200"/>
                </a:lnTo>
                <a:lnTo>
                  <a:pt x="647700" y="76200"/>
                </a:lnTo>
                <a:lnTo>
                  <a:pt x="647700" y="85725"/>
                </a:lnTo>
                <a:lnTo>
                  <a:pt x="647700" y="95250"/>
                </a:lnTo>
                <a:lnTo>
                  <a:pt x="647700" y="95250"/>
                </a:lnTo>
                <a:lnTo>
                  <a:pt x="657225" y="95250"/>
                </a:lnTo>
                <a:lnTo>
                  <a:pt x="666750" y="85725"/>
                </a:lnTo>
                <a:lnTo>
                  <a:pt x="666750" y="85725"/>
                </a:lnTo>
                <a:lnTo>
                  <a:pt x="685800" y="76200"/>
                </a:lnTo>
                <a:lnTo>
                  <a:pt x="695325" y="66675"/>
                </a:lnTo>
                <a:lnTo>
                  <a:pt x="704850" y="57150"/>
                </a:lnTo>
                <a:lnTo>
                  <a:pt x="714375" y="57150"/>
                </a:lnTo>
                <a:lnTo>
                  <a:pt x="723900" y="47625"/>
                </a:lnTo>
                <a:lnTo>
                  <a:pt x="733425" y="47625"/>
                </a:lnTo>
                <a:lnTo>
                  <a:pt x="742950" y="47625"/>
                </a:lnTo>
                <a:lnTo>
                  <a:pt x="742950" y="57150"/>
                </a:lnTo>
                <a:lnTo>
                  <a:pt x="752475" y="57150"/>
                </a:lnTo>
                <a:lnTo>
                  <a:pt x="752475" y="66675"/>
                </a:lnTo>
                <a:lnTo>
                  <a:pt x="752475" y="76200"/>
                </a:lnTo>
                <a:lnTo>
                  <a:pt x="742950" y="76200"/>
                </a:lnTo>
                <a:lnTo>
                  <a:pt x="742950" y="85725"/>
                </a:lnTo>
                <a:lnTo>
                  <a:pt x="742950" y="95250"/>
                </a:lnTo>
                <a:lnTo>
                  <a:pt x="742950" y="95250"/>
                </a:lnTo>
                <a:lnTo>
                  <a:pt x="742950" y="95250"/>
                </a:lnTo>
                <a:lnTo>
                  <a:pt x="742950" y="95250"/>
                </a:lnTo>
                <a:lnTo>
                  <a:pt x="752475" y="95250"/>
                </a:lnTo>
                <a:lnTo>
                  <a:pt x="762000" y="95250"/>
                </a:lnTo>
                <a:lnTo>
                  <a:pt x="771525" y="85725"/>
                </a:lnTo>
                <a:lnTo>
                  <a:pt x="781050" y="76200"/>
                </a:lnTo>
                <a:lnTo>
                  <a:pt x="790575" y="76200"/>
                </a:lnTo>
                <a:lnTo>
                  <a:pt x="809625" y="66675"/>
                </a:lnTo>
                <a:lnTo>
                  <a:pt x="819150" y="66675"/>
                </a:lnTo>
                <a:lnTo>
                  <a:pt x="828675" y="57150"/>
                </a:lnTo>
                <a:lnTo>
                  <a:pt x="838200" y="57150"/>
                </a:lnTo>
                <a:lnTo>
                  <a:pt x="838200" y="66675"/>
                </a:lnTo>
                <a:lnTo>
                  <a:pt x="838200" y="66675"/>
                </a:lnTo>
                <a:lnTo>
                  <a:pt x="847725" y="76200"/>
                </a:lnTo>
                <a:lnTo>
                  <a:pt x="838200" y="85725"/>
                </a:lnTo>
                <a:lnTo>
                  <a:pt x="838200" y="95250"/>
                </a:lnTo>
                <a:lnTo>
                  <a:pt x="838200" y="104775"/>
                </a:lnTo>
                <a:lnTo>
                  <a:pt x="838200" y="114300"/>
                </a:lnTo>
                <a:lnTo>
                  <a:pt x="838200" y="114300"/>
                </a:lnTo>
                <a:lnTo>
                  <a:pt x="838200" y="114300"/>
                </a:lnTo>
                <a:lnTo>
                  <a:pt x="838200" y="114300"/>
                </a:lnTo>
                <a:lnTo>
                  <a:pt x="838200" y="114300"/>
                </a:lnTo>
                <a:lnTo>
                  <a:pt x="847725" y="104775"/>
                </a:lnTo>
                <a:lnTo>
                  <a:pt x="857250" y="95250"/>
                </a:lnTo>
                <a:lnTo>
                  <a:pt x="866775" y="85725"/>
                </a:lnTo>
                <a:lnTo>
                  <a:pt x="885825" y="76200"/>
                </a:lnTo>
                <a:lnTo>
                  <a:pt x="895350" y="66675"/>
                </a:lnTo>
                <a:lnTo>
                  <a:pt x="904875" y="66675"/>
                </a:lnTo>
                <a:lnTo>
                  <a:pt x="914400" y="66675"/>
                </a:lnTo>
                <a:lnTo>
                  <a:pt x="923925" y="57150"/>
                </a:lnTo>
                <a:lnTo>
                  <a:pt x="923925" y="57150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76200"/>
                </a:lnTo>
                <a:lnTo>
                  <a:pt x="933450" y="76200"/>
                </a:lnTo>
                <a:lnTo>
                  <a:pt x="933450" y="85725"/>
                </a:lnTo>
                <a:lnTo>
                  <a:pt x="933450" y="85725"/>
                </a:lnTo>
                <a:lnTo>
                  <a:pt x="933450" y="85725"/>
                </a:lnTo>
                <a:lnTo>
                  <a:pt x="933450" y="95250"/>
                </a:lnTo>
                <a:lnTo>
                  <a:pt x="933450" y="95250"/>
                </a:lnTo>
                <a:lnTo>
                  <a:pt x="933450" y="95250"/>
                </a:lnTo>
                <a:lnTo>
                  <a:pt x="942975" y="85725"/>
                </a:lnTo>
                <a:lnTo>
                  <a:pt x="952500" y="85725"/>
                </a:lnTo>
                <a:lnTo>
                  <a:pt x="962025" y="85725"/>
                </a:lnTo>
                <a:lnTo>
                  <a:pt x="971550" y="85725"/>
                </a:lnTo>
                <a:lnTo>
                  <a:pt x="971550" y="85725"/>
                </a:lnTo>
                <a:lnTo>
                  <a:pt x="981075" y="85725"/>
                </a:lnTo>
                <a:lnTo>
                  <a:pt x="9810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0477500" y="3952875"/>
            <a:ext cx="1428751" cy="19051"/>
          </a:xfrm>
          <a:custGeom>
            <a:avLst/>
            <a:gdLst/>
            <a:ahLst/>
            <a:cxnLst/>
            <a:rect l="0" t="0" r="0" b="0"/>
            <a:pathLst>
              <a:path w="142875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38125" y="19050"/>
                </a:lnTo>
                <a:lnTo>
                  <a:pt x="257175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38150" y="9525"/>
                </a:lnTo>
                <a:lnTo>
                  <a:pt x="457200" y="9525"/>
                </a:lnTo>
                <a:lnTo>
                  <a:pt x="466725" y="9525"/>
                </a:lnTo>
                <a:lnTo>
                  <a:pt x="485775" y="9525"/>
                </a:lnTo>
                <a:lnTo>
                  <a:pt x="504825" y="0"/>
                </a:lnTo>
                <a:lnTo>
                  <a:pt x="523875" y="0"/>
                </a:lnTo>
                <a:lnTo>
                  <a:pt x="542925" y="0"/>
                </a:lnTo>
                <a:lnTo>
                  <a:pt x="561975" y="0"/>
                </a:lnTo>
                <a:lnTo>
                  <a:pt x="581025" y="0"/>
                </a:lnTo>
                <a:lnTo>
                  <a:pt x="600075" y="0"/>
                </a:lnTo>
                <a:lnTo>
                  <a:pt x="619125" y="0"/>
                </a:lnTo>
                <a:lnTo>
                  <a:pt x="638175" y="0"/>
                </a:lnTo>
                <a:lnTo>
                  <a:pt x="657225" y="0"/>
                </a:lnTo>
                <a:lnTo>
                  <a:pt x="676275" y="0"/>
                </a:lnTo>
                <a:lnTo>
                  <a:pt x="695325" y="0"/>
                </a:lnTo>
                <a:lnTo>
                  <a:pt x="714375" y="0"/>
                </a:lnTo>
                <a:lnTo>
                  <a:pt x="742950" y="0"/>
                </a:lnTo>
                <a:lnTo>
                  <a:pt x="762000" y="0"/>
                </a:lnTo>
                <a:lnTo>
                  <a:pt x="781050" y="0"/>
                </a:lnTo>
                <a:lnTo>
                  <a:pt x="800100" y="0"/>
                </a:lnTo>
                <a:lnTo>
                  <a:pt x="819150" y="0"/>
                </a:lnTo>
                <a:lnTo>
                  <a:pt x="847725" y="0"/>
                </a:lnTo>
                <a:lnTo>
                  <a:pt x="866775" y="0"/>
                </a:lnTo>
                <a:lnTo>
                  <a:pt x="885825" y="0"/>
                </a:lnTo>
                <a:lnTo>
                  <a:pt x="904875" y="0"/>
                </a:lnTo>
                <a:lnTo>
                  <a:pt x="923925" y="0"/>
                </a:lnTo>
                <a:lnTo>
                  <a:pt x="952500" y="0"/>
                </a:lnTo>
                <a:lnTo>
                  <a:pt x="971550" y="0"/>
                </a:lnTo>
                <a:lnTo>
                  <a:pt x="990600" y="0"/>
                </a:lnTo>
                <a:lnTo>
                  <a:pt x="1009650" y="0"/>
                </a:lnTo>
                <a:lnTo>
                  <a:pt x="1028700" y="0"/>
                </a:lnTo>
                <a:lnTo>
                  <a:pt x="1057275" y="0"/>
                </a:lnTo>
                <a:lnTo>
                  <a:pt x="1076325" y="0"/>
                </a:lnTo>
                <a:lnTo>
                  <a:pt x="1095375" y="0"/>
                </a:lnTo>
                <a:lnTo>
                  <a:pt x="1123950" y="0"/>
                </a:lnTo>
                <a:lnTo>
                  <a:pt x="1143000" y="0"/>
                </a:lnTo>
                <a:lnTo>
                  <a:pt x="1162050" y="0"/>
                </a:lnTo>
                <a:lnTo>
                  <a:pt x="1190625" y="0"/>
                </a:lnTo>
                <a:lnTo>
                  <a:pt x="1209675" y="0"/>
                </a:lnTo>
                <a:lnTo>
                  <a:pt x="1228725" y="0"/>
                </a:lnTo>
                <a:lnTo>
                  <a:pt x="1247775" y="0"/>
                </a:lnTo>
                <a:lnTo>
                  <a:pt x="1266825" y="0"/>
                </a:lnTo>
                <a:lnTo>
                  <a:pt x="1285875" y="0"/>
                </a:lnTo>
                <a:lnTo>
                  <a:pt x="1304925" y="0"/>
                </a:lnTo>
                <a:lnTo>
                  <a:pt x="1323975" y="0"/>
                </a:lnTo>
                <a:lnTo>
                  <a:pt x="1333500" y="9525"/>
                </a:lnTo>
                <a:lnTo>
                  <a:pt x="1352550" y="9525"/>
                </a:lnTo>
                <a:lnTo>
                  <a:pt x="1362075" y="9525"/>
                </a:lnTo>
                <a:lnTo>
                  <a:pt x="1381125" y="9525"/>
                </a:lnTo>
                <a:lnTo>
                  <a:pt x="1390650" y="9525"/>
                </a:lnTo>
                <a:lnTo>
                  <a:pt x="1400175" y="9525"/>
                </a:lnTo>
                <a:lnTo>
                  <a:pt x="1409700" y="9525"/>
                </a:lnTo>
                <a:lnTo>
                  <a:pt x="1419225" y="9525"/>
                </a:lnTo>
                <a:lnTo>
                  <a:pt x="1419225" y="9525"/>
                </a:lnTo>
                <a:lnTo>
                  <a:pt x="1428750" y="9525"/>
                </a:lnTo>
                <a:lnTo>
                  <a:pt x="1428750" y="9525"/>
                </a:lnTo>
                <a:lnTo>
                  <a:pt x="1428750" y="9525"/>
                </a:lnTo>
                <a:lnTo>
                  <a:pt x="1428750" y="9525"/>
                </a:lnTo>
                <a:lnTo>
                  <a:pt x="14287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11534775" y="3448050"/>
            <a:ext cx="390526" cy="19051"/>
          </a:xfrm>
          <a:custGeom>
            <a:avLst/>
            <a:gdLst/>
            <a:ahLst/>
            <a:cxnLst/>
            <a:rect l="0" t="0" r="0" b="0"/>
            <a:pathLst>
              <a:path w="39052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81000" y="19050"/>
                </a:lnTo>
                <a:lnTo>
                  <a:pt x="381000" y="19050"/>
                </a:lnTo>
                <a:lnTo>
                  <a:pt x="390525" y="19050"/>
                </a:lnTo>
                <a:lnTo>
                  <a:pt x="390525" y="19050"/>
                </a:lnTo>
                <a:lnTo>
                  <a:pt x="390525" y="19050"/>
                </a:lnTo>
                <a:lnTo>
                  <a:pt x="3905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11696700" y="3552825"/>
            <a:ext cx="133351" cy="219076"/>
          </a:xfrm>
          <a:custGeom>
            <a:avLst/>
            <a:gdLst/>
            <a:ahLst/>
            <a:cxnLst/>
            <a:rect l="0" t="0" r="0" b="0"/>
            <a:pathLst>
              <a:path w="133351" h="2190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38100"/>
                </a:lnTo>
                <a:lnTo>
                  <a:pt x="38100" y="47625"/>
                </a:lnTo>
                <a:lnTo>
                  <a:pt x="47625" y="57150"/>
                </a:lnTo>
                <a:lnTo>
                  <a:pt x="57150" y="76200"/>
                </a:lnTo>
                <a:lnTo>
                  <a:pt x="66675" y="85725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33350"/>
                </a:lnTo>
                <a:lnTo>
                  <a:pt x="95250" y="142875"/>
                </a:lnTo>
                <a:lnTo>
                  <a:pt x="104775" y="152400"/>
                </a:lnTo>
                <a:lnTo>
                  <a:pt x="114300" y="171450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33350" y="209550"/>
                </a:lnTo>
                <a:lnTo>
                  <a:pt x="133350" y="209550"/>
                </a:lnTo>
                <a:lnTo>
                  <a:pt x="133350" y="219075"/>
                </a:lnTo>
                <a:lnTo>
                  <a:pt x="13335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11610975" y="3543300"/>
            <a:ext cx="209551" cy="228601"/>
          </a:xfrm>
          <a:custGeom>
            <a:avLst/>
            <a:gdLst/>
            <a:ahLst/>
            <a:cxnLst/>
            <a:rect l="0" t="0" r="0" b="0"/>
            <a:pathLst>
              <a:path w="209551" h="228601">
                <a:moveTo>
                  <a:pt x="209550" y="0"/>
                </a:moveTo>
                <a:lnTo>
                  <a:pt x="209550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71450" y="28575"/>
                </a:lnTo>
                <a:lnTo>
                  <a:pt x="161925" y="38100"/>
                </a:lnTo>
                <a:lnTo>
                  <a:pt x="152400" y="57150"/>
                </a:lnTo>
                <a:lnTo>
                  <a:pt x="133350" y="76200"/>
                </a:lnTo>
                <a:lnTo>
                  <a:pt x="114300" y="104775"/>
                </a:lnTo>
                <a:lnTo>
                  <a:pt x="95250" y="133350"/>
                </a:lnTo>
                <a:lnTo>
                  <a:pt x="66675" y="152400"/>
                </a:lnTo>
                <a:lnTo>
                  <a:pt x="47625" y="180975"/>
                </a:lnTo>
                <a:lnTo>
                  <a:pt x="28575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10534650" y="3543300"/>
            <a:ext cx="180976" cy="285751"/>
          </a:xfrm>
          <a:custGeom>
            <a:avLst/>
            <a:gdLst/>
            <a:ahLst/>
            <a:cxnLst/>
            <a:rect l="0" t="0" r="0" b="0"/>
            <a:pathLst>
              <a:path w="180976" h="285751">
                <a:moveTo>
                  <a:pt x="180975" y="0"/>
                </a:moveTo>
                <a:lnTo>
                  <a:pt x="180975" y="9525"/>
                </a:lnTo>
                <a:lnTo>
                  <a:pt x="171450" y="19050"/>
                </a:lnTo>
                <a:lnTo>
                  <a:pt x="161925" y="28575"/>
                </a:lnTo>
                <a:lnTo>
                  <a:pt x="152400" y="47625"/>
                </a:lnTo>
                <a:lnTo>
                  <a:pt x="133350" y="76200"/>
                </a:lnTo>
                <a:lnTo>
                  <a:pt x="114300" y="95250"/>
                </a:lnTo>
                <a:lnTo>
                  <a:pt x="95250" y="123825"/>
                </a:lnTo>
                <a:lnTo>
                  <a:pt x="76200" y="161925"/>
                </a:lnTo>
                <a:lnTo>
                  <a:pt x="57150" y="190500"/>
                </a:lnTo>
                <a:lnTo>
                  <a:pt x="38100" y="219075"/>
                </a:lnTo>
                <a:lnTo>
                  <a:pt x="19050" y="247650"/>
                </a:lnTo>
                <a:lnTo>
                  <a:pt x="9525" y="26670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0668000" y="3552825"/>
            <a:ext cx="161926" cy="266701"/>
          </a:xfrm>
          <a:custGeom>
            <a:avLst/>
            <a:gdLst/>
            <a:ahLst/>
            <a:cxnLst/>
            <a:rect l="0" t="0" r="0" b="0"/>
            <a:pathLst>
              <a:path w="161926" h="266701">
                <a:moveTo>
                  <a:pt x="161925" y="0"/>
                </a:moveTo>
                <a:lnTo>
                  <a:pt x="161925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38100"/>
                </a:lnTo>
                <a:lnTo>
                  <a:pt x="123825" y="66675"/>
                </a:lnTo>
                <a:lnTo>
                  <a:pt x="114300" y="95250"/>
                </a:lnTo>
                <a:lnTo>
                  <a:pt x="95250" y="123825"/>
                </a:lnTo>
                <a:lnTo>
                  <a:pt x="76200" y="152400"/>
                </a:lnTo>
                <a:lnTo>
                  <a:pt x="57150" y="180975"/>
                </a:lnTo>
                <a:lnTo>
                  <a:pt x="38100" y="209550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0848975" y="3552825"/>
            <a:ext cx="133351" cy="247651"/>
          </a:xfrm>
          <a:custGeom>
            <a:avLst/>
            <a:gdLst/>
            <a:ahLst/>
            <a:cxnLst/>
            <a:rect l="0" t="0" r="0" b="0"/>
            <a:pathLst>
              <a:path w="133351" h="247651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04775" y="57150"/>
                </a:lnTo>
                <a:lnTo>
                  <a:pt x="95250" y="85725"/>
                </a:lnTo>
                <a:lnTo>
                  <a:pt x="76200" y="114300"/>
                </a:lnTo>
                <a:lnTo>
                  <a:pt x="57150" y="142875"/>
                </a:lnTo>
                <a:lnTo>
                  <a:pt x="38100" y="180975"/>
                </a:lnTo>
                <a:lnTo>
                  <a:pt x="19050" y="209550"/>
                </a:lnTo>
                <a:lnTo>
                  <a:pt x="0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10972800" y="3552825"/>
            <a:ext cx="171451" cy="276226"/>
          </a:xfrm>
          <a:custGeom>
            <a:avLst/>
            <a:gdLst/>
            <a:ahLst/>
            <a:cxnLst/>
            <a:rect l="0" t="0" r="0" b="0"/>
            <a:pathLst>
              <a:path w="171451" h="276226">
                <a:moveTo>
                  <a:pt x="171450" y="0"/>
                </a:moveTo>
                <a:lnTo>
                  <a:pt x="161925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52400" y="38100"/>
                </a:lnTo>
                <a:lnTo>
                  <a:pt x="142875" y="57150"/>
                </a:lnTo>
                <a:lnTo>
                  <a:pt x="114300" y="85725"/>
                </a:lnTo>
                <a:lnTo>
                  <a:pt x="95250" y="123825"/>
                </a:lnTo>
                <a:lnTo>
                  <a:pt x="76200" y="161925"/>
                </a:lnTo>
                <a:lnTo>
                  <a:pt x="57150" y="190500"/>
                </a:lnTo>
                <a:lnTo>
                  <a:pt x="38100" y="228600"/>
                </a:lnTo>
                <a:lnTo>
                  <a:pt x="19050" y="257175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11153775" y="3571875"/>
            <a:ext cx="133351" cy="228601"/>
          </a:xfrm>
          <a:custGeom>
            <a:avLst/>
            <a:gdLst/>
            <a:ahLst/>
            <a:cxnLst/>
            <a:rect l="0" t="0" r="0" b="0"/>
            <a:pathLst>
              <a:path w="133351" h="228601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85725" y="95250"/>
                </a:lnTo>
                <a:lnTo>
                  <a:pt x="66675" y="123825"/>
                </a:lnTo>
                <a:lnTo>
                  <a:pt x="38100" y="152400"/>
                </a:lnTo>
                <a:lnTo>
                  <a:pt x="28575" y="180975"/>
                </a:lnTo>
                <a:lnTo>
                  <a:pt x="9525" y="200025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11325225" y="3600450"/>
            <a:ext cx="104776" cy="200026"/>
          </a:xfrm>
          <a:custGeom>
            <a:avLst/>
            <a:gdLst/>
            <a:ahLst/>
            <a:cxnLst/>
            <a:rect l="0" t="0" r="0" b="0"/>
            <a:pathLst>
              <a:path w="104776" h="200026">
                <a:moveTo>
                  <a:pt x="104775" y="0"/>
                </a:moveTo>
                <a:lnTo>
                  <a:pt x="104775" y="0"/>
                </a:lnTo>
                <a:lnTo>
                  <a:pt x="104775" y="9525"/>
                </a:lnTo>
                <a:lnTo>
                  <a:pt x="104775" y="28575"/>
                </a:lnTo>
                <a:lnTo>
                  <a:pt x="85725" y="47625"/>
                </a:lnTo>
                <a:lnTo>
                  <a:pt x="76200" y="76200"/>
                </a:lnTo>
                <a:lnTo>
                  <a:pt x="57150" y="114300"/>
                </a:lnTo>
                <a:lnTo>
                  <a:pt x="38100" y="152400"/>
                </a:lnTo>
                <a:lnTo>
                  <a:pt x="1905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1487150" y="3676650"/>
            <a:ext cx="38101" cy="133351"/>
          </a:xfrm>
          <a:custGeom>
            <a:avLst/>
            <a:gdLst/>
            <a:ahLst/>
            <a:cxnLst/>
            <a:rect l="0" t="0" r="0" b="0"/>
            <a:pathLst>
              <a:path w="38101" h="133351">
                <a:moveTo>
                  <a:pt x="19050" y="0"/>
                </a:moveTo>
                <a:lnTo>
                  <a:pt x="28575" y="0"/>
                </a:lnTo>
                <a:lnTo>
                  <a:pt x="28575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47625"/>
                </a:lnTo>
                <a:lnTo>
                  <a:pt x="19050" y="76200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666875" y="5629275"/>
            <a:ext cx="285751" cy="447676"/>
          </a:xfrm>
          <a:custGeom>
            <a:avLst/>
            <a:gdLst/>
            <a:ahLst/>
            <a:cxnLst/>
            <a:rect l="0" t="0" r="0" b="0"/>
            <a:pathLst>
              <a:path w="285751" h="447676">
                <a:moveTo>
                  <a:pt x="104775" y="28575"/>
                </a:moveTo>
                <a:lnTo>
                  <a:pt x="104775" y="28575"/>
                </a:lnTo>
                <a:lnTo>
                  <a:pt x="104775" y="28575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14325"/>
                </a:lnTo>
                <a:lnTo>
                  <a:pt x="0" y="323850"/>
                </a:lnTo>
                <a:lnTo>
                  <a:pt x="9525" y="333375"/>
                </a:lnTo>
                <a:lnTo>
                  <a:pt x="9525" y="342900"/>
                </a:lnTo>
                <a:lnTo>
                  <a:pt x="19050" y="352425"/>
                </a:lnTo>
                <a:lnTo>
                  <a:pt x="19050" y="371475"/>
                </a:lnTo>
                <a:lnTo>
                  <a:pt x="28575" y="381000"/>
                </a:lnTo>
                <a:lnTo>
                  <a:pt x="28575" y="390525"/>
                </a:lnTo>
                <a:lnTo>
                  <a:pt x="38100" y="400050"/>
                </a:lnTo>
                <a:lnTo>
                  <a:pt x="38100" y="409575"/>
                </a:lnTo>
                <a:lnTo>
                  <a:pt x="47625" y="419100"/>
                </a:lnTo>
                <a:lnTo>
                  <a:pt x="57150" y="419100"/>
                </a:lnTo>
                <a:lnTo>
                  <a:pt x="66675" y="428625"/>
                </a:lnTo>
                <a:lnTo>
                  <a:pt x="76200" y="438150"/>
                </a:lnTo>
                <a:lnTo>
                  <a:pt x="85725" y="438150"/>
                </a:lnTo>
                <a:lnTo>
                  <a:pt x="85725" y="447675"/>
                </a:lnTo>
                <a:lnTo>
                  <a:pt x="95250" y="447675"/>
                </a:lnTo>
                <a:lnTo>
                  <a:pt x="104775" y="447675"/>
                </a:lnTo>
                <a:lnTo>
                  <a:pt x="114300" y="447675"/>
                </a:lnTo>
                <a:lnTo>
                  <a:pt x="123825" y="447675"/>
                </a:lnTo>
                <a:lnTo>
                  <a:pt x="133350" y="447675"/>
                </a:lnTo>
                <a:lnTo>
                  <a:pt x="142875" y="447675"/>
                </a:lnTo>
                <a:lnTo>
                  <a:pt x="142875" y="447675"/>
                </a:lnTo>
                <a:lnTo>
                  <a:pt x="161925" y="447675"/>
                </a:lnTo>
                <a:lnTo>
                  <a:pt x="171450" y="447675"/>
                </a:lnTo>
                <a:lnTo>
                  <a:pt x="180975" y="438150"/>
                </a:lnTo>
                <a:lnTo>
                  <a:pt x="190500" y="428625"/>
                </a:lnTo>
                <a:lnTo>
                  <a:pt x="200025" y="428625"/>
                </a:lnTo>
                <a:lnTo>
                  <a:pt x="209550" y="419100"/>
                </a:lnTo>
                <a:lnTo>
                  <a:pt x="219075" y="419100"/>
                </a:lnTo>
                <a:lnTo>
                  <a:pt x="228600" y="409575"/>
                </a:lnTo>
                <a:lnTo>
                  <a:pt x="238125" y="400050"/>
                </a:lnTo>
                <a:lnTo>
                  <a:pt x="238125" y="390525"/>
                </a:lnTo>
                <a:lnTo>
                  <a:pt x="247650" y="381000"/>
                </a:lnTo>
                <a:lnTo>
                  <a:pt x="257175" y="371475"/>
                </a:lnTo>
                <a:lnTo>
                  <a:pt x="266700" y="361950"/>
                </a:lnTo>
                <a:lnTo>
                  <a:pt x="266700" y="342900"/>
                </a:lnTo>
                <a:lnTo>
                  <a:pt x="276225" y="333375"/>
                </a:lnTo>
                <a:lnTo>
                  <a:pt x="276225" y="323850"/>
                </a:lnTo>
                <a:lnTo>
                  <a:pt x="285750" y="314325"/>
                </a:lnTo>
                <a:lnTo>
                  <a:pt x="285750" y="304800"/>
                </a:lnTo>
                <a:lnTo>
                  <a:pt x="285750" y="295275"/>
                </a:lnTo>
                <a:lnTo>
                  <a:pt x="285750" y="276225"/>
                </a:lnTo>
                <a:lnTo>
                  <a:pt x="285750" y="266700"/>
                </a:lnTo>
                <a:lnTo>
                  <a:pt x="285750" y="257175"/>
                </a:lnTo>
                <a:lnTo>
                  <a:pt x="285750" y="247650"/>
                </a:lnTo>
                <a:lnTo>
                  <a:pt x="285750" y="238125"/>
                </a:lnTo>
                <a:lnTo>
                  <a:pt x="285750" y="219075"/>
                </a:lnTo>
                <a:lnTo>
                  <a:pt x="285750" y="209550"/>
                </a:lnTo>
                <a:lnTo>
                  <a:pt x="285750" y="200025"/>
                </a:lnTo>
                <a:lnTo>
                  <a:pt x="285750" y="180975"/>
                </a:lnTo>
                <a:lnTo>
                  <a:pt x="285750" y="171450"/>
                </a:lnTo>
                <a:lnTo>
                  <a:pt x="285750" y="161925"/>
                </a:lnTo>
                <a:lnTo>
                  <a:pt x="276225" y="152400"/>
                </a:lnTo>
                <a:lnTo>
                  <a:pt x="276225" y="133350"/>
                </a:lnTo>
                <a:lnTo>
                  <a:pt x="276225" y="123825"/>
                </a:lnTo>
                <a:lnTo>
                  <a:pt x="266700" y="114300"/>
                </a:lnTo>
                <a:lnTo>
                  <a:pt x="266700" y="104775"/>
                </a:lnTo>
                <a:lnTo>
                  <a:pt x="266700" y="95250"/>
                </a:lnTo>
                <a:lnTo>
                  <a:pt x="257175" y="85725"/>
                </a:lnTo>
                <a:lnTo>
                  <a:pt x="257175" y="76200"/>
                </a:lnTo>
                <a:lnTo>
                  <a:pt x="247650" y="66675"/>
                </a:lnTo>
                <a:lnTo>
                  <a:pt x="247650" y="57150"/>
                </a:lnTo>
                <a:lnTo>
                  <a:pt x="238125" y="47625"/>
                </a:lnTo>
                <a:lnTo>
                  <a:pt x="238125" y="47625"/>
                </a:lnTo>
                <a:lnTo>
                  <a:pt x="228600" y="38100"/>
                </a:lnTo>
                <a:lnTo>
                  <a:pt x="219075" y="28575"/>
                </a:lnTo>
                <a:lnTo>
                  <a:pt x="219075" y="28575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0025" y="19050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0"/>
                </a:lnTo>
                <a:lnTo>
                  <a:pt x="180975" y="0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28575"/>
                </a:lnTo>
                <a:lnTo>
                  <a:pt x="104775" y="38100"/>
                </a:lnTo>
                <a:lnTo>
                  <a:pt x="95250" y="47625"/>
                </a:lnTo>
                <a:lnTo>
                  <a:pt x="952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638300" y="5991225"/>
            <a:ext cx="542926" cy="190501"/>
          </a:xfrm>
          <a:custGeom>
            <a:avLst/>
            <a:gdLst/>
            <a:ahLst/>
            <a:cxnLst/>
            <a:rect l="0" t="0" r="0" b="0"/>
            <a:pathLst>
              <a:path w="542926" h="190501">
                <a:moveTo>
                  <a:pt x="19050" y="66675"/>
                </a:moveTo>
                <a:lnTo>
                  <a:pt x="19050" y="66675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85725"/>
                </a:lnTo>
                <a:lnTo>
                  <a:pt x="9525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9525" y="171450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28575" y="171450"/>
                </a:lnTo>
                <a:lnTo>
                  <a:pt x="28575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76200" y="180975"/>
                </a:lnTo>
                <a:lnTo>
                  <a:pt x="85725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14300" y="190500"/>
                </a:lnTo>
                <a:lnTo>
                  <a:pt x="123825" y="190500"/>
                </a:lnTo>
                <a:lnTo>
                  <a:pt x="123825" y="190500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42875" y="190500"/>
                </a:lnTo>
                <a:lnTo>
                  <a:pt x="152400" y="190500"/>
                </a:lnTo>
                <a:lnTo>
                  <a:pt x="161925" y="190500"/>
                </a:lnTo>
                <a:lnTo>
                  <a:pt x="171450" y="190500"/>
                </a:lnTo>
                <a:lnTo>
                  <a:pt x="171450" y="190500"/>
                </a:lnTo>
                <a:lnTo>
                  <a:pt x="180975" y="190500"/>
                </a:lnTo>
                <a:lnTo>
                  <a:pt x="180975" y="190500"/>
                </a:lnTo>
                <a:lnTo>
                  <a:pt x="190500" y="190500"/>
                </a:lnTo>
                <a:lnTo>
                  <a:pt x="190500" y="190500"/>
                </a:lnTo>
                <a:lnTo>
                  <a:pt x="200025" y="190500"/>
                </a:lnTo>
                <a:lnTo>
                  <a:pt x="209550" y="190500"/>
                </a:lnTo>
                <a:lnTo>
                  <a:pt x="219075" y="190500"/>
                </a:lnTo>
                <a:lnTo>
                  <a:pt x="219075" y="190500"/>
                </a:lnTo>
                <a:lnTo>
                  <a:pt x="228600" y="180975"/>
                </a:lnTo>
                <a:lnTo>
                  <a:pt x="238125" y="180975"/>
                </a:lnTo>
                <a:lnTo>
                  <a:pt x="238125" y="180975"/>
                </a:lnTo>
                <a:lnTo>
                  <a:pt x="247650" y="180975"/>
                </a:lnTo>
                <a:lnTo>
                  <a:pt x="247650" y="180975"/>
                </a:lnTo>
                <a:lnTo>
                  <a:pt x="257175" y="180975"/>
                </a:lnTo>
                <a:lnTo>
                  <a:pt x="266700" y="180975"/>
                </a:lnTo>
                <a:lnTo>
                  <a:pt x="266700" y="180975"/>
                </a:lnTo>
                <a:lnTo>
                  <a:pt x="276225" y="180975"/>
                </a:lnTo>
                <a:lnTo>
                  <a:pt x="285750" y="180975"/>
                </a:lnTo>
                <a:lnTo>
                  <a:pt x="295275" y="180975"/>
                </a:lnTo>
                <a:lnTo>
                  <a:pt x="295275" y="180975"/>
                </a:lnTo>
                <a:lnTo>
                  <a:pt x="304800" y="180975"/>
                </a:lnTo>
                <a:lnTo>
                  <a:pt x="314325" y="180975"/>
                </a:lnTo>
                <a:lnTo>
                  <a:pt x="314325" y="171450"/>
                </a:lnTo>
                <a:lnTo>
                  <a:pt x="323850" y="171450"/>
                </a:lnTo>
                <a:lnTo>
                  <a:pt x="333375" y="171450"/>
                </a:lnTo>
                <a:lnTo>
                  <a:pt x="333375" y="171450"/>
                </a:lnTo>
                <a:lnTo>
                  <a:pt x="342900" y="171450"/>
                </a:lnTo>
                <a:lnTo>
                  <a:pt x="352425" y="171450"/>
                </a:lnTo>
                <a:lnTo>
                  <a:pt x="361950" y="171450"/>
                </a:lnTo>
                <a:lnTo>
                  <a:pt x="361950" y="171450"/>
                </a:lnTo>
                <a:lnTo>
                  <a:pt x="371475" y="171450"/>
                </a:lnTo>
                <a:lnTo>
                  <a:pt x="381000" y="171450"/>
                </a:lnTo>
                <a:lnTo>
                  <a:pt x="390525" y="161925"/>
                </a:lnTo>
                <a:lnTo>
                  <a:pt x="390525" y="161925"/>
                </a:lnTo>
                <a:lnTo>
                  <a:pt x="400050" y="161925"/>
                </a:lnTo>
                <a:lnTo>
                  <a:pt x="400050" y="161925"/>
                </a:lnTo>
                <a:lnTo>
                  <a:pt x="409575" y="161925"/>
                </a:lnTo>
                <a:lnTo>
                  <a:pt x="419100" y="161925"/>
                </a:lnTo>
                <a:lnTo>
                  <a:pt x="428625" y="161925"/>
                </a:lnTo>
                <a:lnTo>
                  <a:pt x="438150" y="161925"/>
                </a:lnTo>
                <a:lnTo>
                  <a:pt x="438150" y="161925"/>
                </a:lnTo>
                <a:lnTo>
                  <a:pt x="447675" y="161925"/>
                </a:lnTo>
                <a:lnTo>
                  <a:pt x="447675" y="161925"/>
                </a:lnTo>
                <a:lnTo>
                  <a:pt x="457200" y="161925"/>
                </a:lnTo>
                <a:lnTo>
                  <a:pt x="457200" y="161925"/>
                </a:lnTo>
                <a:lnTo>
                  <a:pt x="466725" y="161925"/>
                </a:lnTo>
                <a:lnTo>
                  <a:pt x="466725" y="152400"/>
                </a:lnTo>
                <a:lnTo>
                  <a:pt x="476250" y="152400"/>
                </a:lnTo>
                <a:lnTo>
                  <a:pt x="476250" y="152400"/>
                </a:lnTo>
                <a:lnTo>
                  <a:pt x="485775" y="152400"/>
                </a:lnTo>
                <a:lnTo>
                  <a:pt x="495300" y="152400"/>
                </a:lnTo>
                <a:lnTo>
                  <a:pt x="495300" y="152400"/>
                </a:lnTo>
                <a:lnTo>
                  <a:pt x="495300" y="152400"/>
                </a:lnTo>
                <a:lnTo>
                  <a:pt x="504825" y="152400"/>
                </a:lnTo>
                <a:lnTo>
                  <a:pt x="504825" y="152400"/>
                </a:lnTo>
                <a:lnTo>
                  <a:pt x="504825" y="152400"/>
                </a:lnTo>
                <a:lnTo>
                  <a:pt x="504825" y="152400"/>
                </a:lnTo>
                <a:lnTo>
                  <a:pt x="504825" y="142875"/>
                </a:lnTo>
                <a:lnTo>
                  <a:pt x="504825" y="142875"/>
                </a:lnTo>
                <a:lnTo>
                  <a:pt x="504825" y="133350"/>
                </a:lnTo>
                <a:lnTo>
                  <a:pt x="504825" y="133350"/>
                </a:lnTo>
                <a:lnTo>
                  <a:pt x="514350" y="123825"/>
                </a:lnTo>
                <a:lnTo>
                  <a:pt x="514350" y="114300"/>
                </a:lnTo>
                <a:lnTo>
                  <a:pt x="523875" y="104775"/>
                </a:lnTo>
                <a:lnTo>
                  <a:pt x="523875" y="95250"/>
                </a:lnTo>
                <a:lnTo>
                  <a:pt x="523875" y="76200"/>
                </a:lnTo>
                <a:lnTo>
                  <a:pt x="533400" y="66675"/>
                </a:lnTo>
                <a:lnTo>
                  <a:pt x="533400" y="57150"/>
                </a:lnTo>
                <a:lnTo>
                  <a:pt x="533400" y="47625"/>
                </a:lnTo>
                <a:lnTo>
                  <a:pt x="542925" y="28575"/>
                </a:lnTo>
                <a:lnTo>
                  <a:pt x="542925" y="19050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0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  <a:lnTo>
                  <a:pt x="5429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323975" y="5486400"/>
            <a:ext cx="1028701" cy="904876"/>
          </a:xfrm>
          <a:custGeom>
            <a:avLst/>
            <a:gdLst/>
            <a:ahLst/>
            <a:cxnLst/>
            <a:rect l="0" t="0" r="0" b="0"/>
            <a:pathLst>
              <a:path w="1028701" h="904876">
                <a:moveTo>
                  <a:pt x="19050" y="552450"/>
                </a:moveTo>
                <a:lnTo>
                  <a:pt x="19050" y="561975"/>
                </a:lnTo>
                <a:lnTo>
                  <a:pt x="9525" y="561975"/>
                </a:lnTo>
                <a:lnTo>
                  <a:pt x="9525" y="571500"/>
                </a:lnTo>
                <a:lnTo>
                  <a:pt x="9525" y="590550"/>
                </a:lnTo>
                <a:lnTo>
                  <a:pt x="9525" y="609600"/>
                </a:lnTo>
                <a:lnTo>
                  <a:pt x="9525" y="628650"/>
                </a:lnTo>
                <a:lnTo>
                  <a:pt x="9525" y="638175"/>
                </a:lnTo>
                <a:lnTo>
                  <a:pt x="9525" y="666750"/>
                </a:lnTo>
                <a:lnTo>
                  <a:pt x="0" y="676275"/>
                </a:lnTo>
                <a:lnTo>
                  <a:pt x="0" y="695325"/>
                </a:lnTo>
                <a:lnTo>
                  <a:pt x="9525" y="714375"/>
                </a:lnTo>
                <a:lnTo>
                  <a:pt x="9525" y="723900"/>
                </a:lnTo>
                <a:lnTo>
                  <a:pt x="9525" y="742950"/>
                </a:lnTo>
                <a:lnTo>
                  <a:pt x="19050" y="752475"/>
                </a:lnTo>
                <a:lnTo>
                  <a:pt x="19050" y="762000"/>
                </a:lnTo>
                <a:lnTo>
                  <a:pt x="28575" y="771525"/>
                </a:lnTo>
                <a:lnTo>
                  <a:pt x="38100" y="781050"/>
                </a:lnTo>
                <a:lnTo>
                  <a:pt x="47625" y="790575"/>
                </a:lnTo>
                <a:lnTo>
                  <a:pt x="57150" y="800100"/>
                </a:lnTo>
                <a:lnTo>
                  <a:pt x="57150" y="800100"/>
                </a:lnTo>
                <a:lnTo>
                  <a:pt x="66675" y="809625"/>
                </a:lnTo>
                <a:lnTo>
                  <a:pt x="85725" y="819150"/>
                </a:lnTo>
                <a:lnTo>
                  <a:pt x="95250" y="819150"/>
                </a:lnTo>
                <a:lnTo>
                  <a:pt x="114300" y="828675"/>
                </a:lnTo>
                <a:lnTo>
                  <a:pt x="123825" y="838200"/>
                </a:lnTo>
                <a:lnTo>
                  <a:pt x="133350" y="838200"/>
                </a:lnTo>
                <a:lnTo>
                  <a:pt x="152400" y="847725"/>
                </a:lnTo>
                <a:lnTo>
                  <a:pt x="161925" y="857250"/>
                </a:lnTo>
                <a:lnTo>
                  <a:pt x="180975" y="857250"/>
                </a:lnTo>
                <a:lnTo>
                  <a:pt x="200025" y="866775"/>
                </a:lnTo>
                <a:lnTo>
                  <a:pt x="209550" y="876300"/>
                </a:lnTo>
                <a:lnTo>
                  <a:pt x="228600" y="876300"/>
                </a:lnTo>
                <a:lnTo>
                  <a:pt x="247650" y="885825"/>
                </a:lnTo>
                <a:lnTo>
                  <a:pt x="257175" y="885825"/>
                </a:lnTo>
                <a:lnTo>
                  <a:pt x="285750" y="885825"/>
                </a:lnTo>
                <a:lnTo>
                  <a:pt x="295275" y="895350"/>
                </a:lnTo>
                <a:lnTo>
                  <a:pt x="314325" y="895350"/>
                </a:lnTo>
                <a:lnTo>
                  <a:pt x="333375" y="895350"/>
                </a:lnTo>
                <a:lnTo>
                  <a:pt x="352425" y="904875"/>
                </a:lnTo>
                <a:lnTo>
                  <a:pt x="371475" y="904875"/>
                </a:lnTo>
                <a:lnTo>
                  <a:pt x="390525" y="904875"/>
                </a:lnTo>
                <a:lnTo>
                  <a:pt x="409575" y="904875"/>
                </a:lnTo>
                <a:lnTo>
                  <a:pt x="428625" y="904875"/>
                </a:lnTo>
                <a:lnTo>
                  <a:pt x="447675" y="904875"/>
                </a:lnTo>
                <a:lnTo>
                  <a:pt x="466725" y="904875"/>
                </a:lnTo>
                <a:lnTo>
                  <a:pt x="485775" y="904875"/>
                </a:lnTo>
                <a:lnTo>
                  <a:pt x="495300" y="895350"/>
                </a:lnTo>
                <a:lnTo>
                  <a:pt x="514350" y="895350"/>
                </a:lnTo>
                <a:lnTo>
                  <a:pt x="533400" y="895350"/>
                </a:lnTo>
                <a:lnTo>
                  <a:pt x="552450" y="885825"/>
                </a:lnTo>
                <a:lnTo>
                  <a:pt x="571500" y="885825"/>
                </a:lnTo>
                <a:lnTo>
                  <a:pt x="581025" y="876300"/>
                </a:lnTo>
                <a:lnTo>
                  <a:pt x="600075" y="876300"/>
                </a:lnTo>
                <a:lnTo>
                  <a:pt x="619125" y="866775"/>
                </a:lnTo>
                <a:lnTo>
                  <a:pt x="638175" y="866775"/>
                </a:lnTo>
                <a:lnTo>
                  <a:pt x="647700" y="857250"/>
                </a:lnTo>
                <a:lnTo>
                  <a:pt x="676275" y="847725"/>
                </a:lnTo>
                <a:lnTo>
                  <a:pt x="685800" y="838200"/>
                </a:lnTo>
                <a:lnTo>
                  <a:pt x="704850" y="838200"/>
                </a:lnTo>
                <a:lnTo>
                  <a:pt x="723900" y="828675"/>
                </a:lnTo>
                <a:lnTo>
                  <a:pt x="742950" y="819150"/>
                </a:lnTo>
                <a:lnTo>
                  <a:pt x="752475" y="809625"/>
                </a:lnTo>
                <a:lnTo>
                  <a:pt x="771525" y="800100"/>
                </a:lnTo>
                <a:lnTo>
                  <a:pt x="781050" y="790575"/>
                </a:lnTo>
                <a:lnTo>
                  <a:pt x="800100" y="781050"/>
                </a:lnTo>
                <a:lnTo>
                  <a:pt x="809625" y="771525"/>
                </a:lnTo>
                <a:lnTo>
                  <a:pt x="828675" y="752475"/>
                </a:lnTo>
                <a:lnTo>
                  <a:pt x="847725" y="742950"/>
                </a:lnTo>
                <a:lnTo>
                  <a:pt x="866775" y="733425"/>
                </a:lnTo>
                <a:lnTo>
                  <a:pt x="876300" y="714375"/>
                </a:lnTo>
                <a:lnTo>
                  <a:pt x="895350" y="704850"/>
                </a:lnTo>
                <a:lnTo>
                  <a:pt x="904875" y="685800"/>
                </a:lnTo>
                <a:lnTo>
                  <a:pt x="914400" y="676275"/>
                </a:lnTo>
                <a:lnTo>
                  <a:pt x="933450" y="657225"/>
                </a:lnTo>
                <a:lnTo>
                  <a:pt x="942975" y="638175"/>
                </a:lnTo>
                <a:lnTo>
                  <a:pt x="952500" y="619125"/>
                </a:lnTo>
                <a:lnTo>
                  <a:pt x="971550" y="600075"/>
                </a:lnTo>
                <a:lnTo>
                  <a:pt x="981075" y="581025"/>
                </a:lnTo>
                <a:lnTo>
                  <a:pt x="990600" y="561975"/>
                </a:lnTo>
                <a:lnTo>
                  <a:pt x="1000125" y="542925"/>
                </a:lnTo>
                <a:lnTo>
                  <a:pt x="1009650" y="523875"/>
                </a:lnTo>
                <a:lnTo>
                  <a:pt x="1009650" y="504825"/>
                </a:lnTo>
                <a:lnTo>
                  <a:pt x="1019175" y="485775"/>
                </a:lnTo>
                <a:lnTo>
                  <a:pt x="1019175" y="466725"/>
                </a:lnTo>
                <a:lnTo>
                  <a:pt x="1028700" y="447675"/>
                </a:lnTo>
                <a:lnTo>
                  <a:pt x="1028700" y="428625"/>
                </a:lnTo>
                <a:lnTo>
                  <a:pt x="1028700" y="409575"/>
                </a:lnTo>
                <a:lnTo>
                  <a:pt x="1028700" y="390525"/>
                </a:lnTo>
                <a:lnTo>
                  <a:pt x="1019175" y="371475"/>
                </a:lnTo>
                <a:lnTo>
                  <a:pt x="1019175" y="352425"/>
                </a:lnTo>
                <a:lnTo>
                  <a:pt x="1019175" y="333375"/>
                </a:lnTo>
                <a:lnTo>
                  <a:pt x="1009650" y="314325"/>
                </a:lnTo>
                <a:lnTo>
                  <a:pt x="1009650" y="295275"/>
                </a:lnTo>
                <a:lnTo>
                  <a:pt x="1000125" y="276225"/>
                </a:lnTo>
                <a:lnTo>
                  <a:pt x="1000125" y="257175"/>
                </a:lnTo>
                <a:lnTo>
                  <a:pt x="990600" y="238125"/>
                </a:lnTo>
                <a:lnTo>
                  <a:pt x="971550" y="219075"/>
                </a:lnTo>
                <a:lnTo>
                  <a:pt x="962025" y="200025"/>
                </a:lnTo>
                <a:lnTo>
                  <a:pt x="952500" y="190500"/>
                </a:lnTo>
                <a:lnTo>
                  <a:pt x="942975" y="171450"/>
                </a:lnTo>
                <a:lnTo>
                  <a:pt x="933450" y="161925"/>
                </a:lnTo>
                <a:lnTo>
                  <a:pt x="914400" y="142875"/>
                </a:lnTo>
                <a:lnTo>
                  <a:pt x="904875" y="123825"/>
                </a:lnTo>
                <a:lnTo>
                  <a:pt x="885825" y="114300"/>
                </a:lnTo>
                <a:lnTo>
                  <a:pt x="876300" y="95250"/>
                </a:lnTo>
                <a:lnTo>
                  <a:pt x="857250" y="85725"/>
                </a:lnTo>
                <a:lnTo>
                  <a:pt x="838200" y="76200"/>
                </a:lnTo>
                <a:lnTo>
                  <a:pt x="819150" y="57150"/>
                </a:lnTo>
                <a:lnTo>
                  <a:pt x="809625" y="47625"/>
                </a:lnTo>
                <a:lnTo>
                  <a:pt x="790575" y="38100"/>
                </a:lnTo>
                <a:lnTo>
                  <a:pt x="771525" y="28575"/>
                </a:lnTo>
                <a:lnTo>
                  <a:pt x="752475" y="19050"/>
                </a:lnTo>
                <a:lnTo>
                  <a:pt x="733425" y="19050"/>
                </a:lnTo>
                <a:lnTo>
                  <a:pt x="714375" y="9525"/>
                </a:lnTo>
                <a:lnTo>
                  <a:pt x="695325" y="9525"/>
                </a:lnTo>
                <a:lnTo>
                  <a:pt x="676275" y="0"/>
                </a:lnTo>
                <a:lnTo>
                  <a:pt x="647700" y="0"/>
                </a:lnTo>
                <a:lnTo>
                  <a:pt x="628650" y="0"/>
                </a:lnTo>
                <a:lnTo>
                  <a:pt x="600075" y="0"/>
                </a:lnTo>
                <a:lnTo>
                  <a:pt x="581025" y="0"/>
                </a:lnTo>
                <a:lnTo>
                  <a:pt x="561975" y="0"/>
                </a:lnTo>
                <a:lnTo>
                  <a:pt x="542925" y="0"/>
                </a:lnTo>
                <a:lnTo>
                  <a:pt x="523875" y="0"/>
                </a:lnTo>
                <a:lnTo>
                  <a:pt x="495300" y="9525"/>
                </a:lnTo>
                <a:lnTo>
                  <a:pt x="476250" y="9525"/>
                </a:lnTo>
                <a:lnTo>
                  <a:pt x="457200" y="9525"/>
                </a:lnTo>
                <a:lnTo>
                  <a:pt x="438150" y="19050"/>
                </a:lnTo>
                <a:lnTo>
                  <a:pt x="409575" y="28575"/>
                </a:lnTo>
                <a:lnTo>
                  <a:pt x="390525" y="28575"/>
                </a:lnTo>
                <a:lnTo>
                  <a:pt x="371475" y="38100"/>
                </a:lnTo>
                <a:lnTo>
                  <a:pt x="352425" y="47625"/>
                </a:lnTo>
                <a:lnTo>
                  <a:pt x="333375" y="57150"/>
                </a:lnTo>
                <a:lnTo>
                  <a:pt x="314325" y="66675"/>
                </a:lnTo>
                <a:lnTo>
                  <a:pt x="295275" y="76200"/>
                </a:lnTo>
                <a:lnTo>
                  <a:pt x="276225" y="85725"/>
                </a:lnTo>
                <a:lnTo>
                  <a:pt x="257175" y="85725"/>
                </a:lnTo>
                <a:lnTo>
                  <a:pt x="247650" y="95250"/>
                </a:lnTo>
                <a:lnTo>
                  <a:pt x="228600" y="114300"/>
                </a:lnTo>
                <a:lnTo>
                  <a:pt x="209550" y="123825"/>
                </a:lnTo>
                <a:lnTo>
                  <a:pt x="190500" y="133350"/>
                </a:lnTo>
                <a:lnTo>
                  <a:pt x="180975" y="142875"/>
                </a:lnTo>
                <a:lnTo>
                  <a:pt x="161925" y="161925"/>
                </a:lnTo>
                <a:lnTo>
                  <a:pt x="152400" y="171450"/>
                </a:lnTo>
                <a:lnTo>
                  <a:pt x="133350" y="180975"/>
                </a:lnTo>
                <a:lnTo>
                  <a:pt x="123825" y="200025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95250" y="238125"/>
                </a:lnTo>
                <a:lnTo>
                  <a:pt x="85725" y="247650"/>
                </a:lnTo>
                <a:lnTo>
                  <a:pt x="66675" y="266700"/>
                </a:lnTo>
                <a:lnTo>
                  <a:pt x="57150" y="276225"/>
                </a:lnTo>
                <a:lnTo>
                  <a:pt x="57150" y="295275"/>
                </a:lnTo>
                <a:lnTo>
                  <a:pt x="47625" y="314325"/>
                </a:lnTo>
                <a:lnTo>
                  <a:pt x="38100" y="333375"/>
                </a:lnTo>
                <a:lnTo>
                  <a:pt x="38100" y="352425"/>
                </a:lnTo>
                <a:lnTo>
                  <a:pt x="28575" y="371475"/>
                </a:lnTo>
                <a:lnTo>
                  <a:pt x="28575" y="390525"/>
                </a:lnTo>
                <a:lnTo>
                  <a:pt x="28575" y="419100"/>
                </a:lnTo>
                <a:lnTo>
                  <a:pt x="28575" y="438150"/>
                </a:lnTo>
                <a:lnTo>
                  <a:pt x="28575" y="457200"/>
                </a:lnTo>
                <a:lnTo>
                  <a:pt x="28575" y="485775"/>
                </a:lnTo>
                <a:lnTo>
                  <a:pt x="28575" y="504825"/>
                </a:lnTo>
                <a:lnTo>
                  <a:pt x="28575" y="523875"/>
                </a:lnTo>
                <a:lnTo>
                  <a:pt x="28575" y="552450"/>
                </a:lnTo>
                <a:lnTo>
                  <a:pt x="38100" y="571500"/>
                </a:lnTo>
                <a:lnTo>
                  <a:pt x="47625" y="581025"/>
                </a:lnTo>
                <a:lnTo>
                  <a:pt x="47625" y="590550"/>
                </a:lnTo>
                <a:lnTo>
                  <a:pt x="47625" y="590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2333625" y="5953125"/>
            <a:ext cx="333376" cy="219076"/>
          </a:xfrm>
          <a:custGeom>
            <a:avLst/>
            <a:gdLst/>
            <a:ahLst/>
            <a:cxnLst/>
            <a:rect l="0" t="0" r="0" b="0"/>
            <a:pathLst>
              <a:path w="333376" h="219076">
                <a:moveTo>
                  <a:pt x="0" y="114300"/>
                </a:move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19050" y="161925"/>
                </a:lnTo>
                <a:lnTo>
                  <a:pt x="28575" y="171450"/>
                </a:lnTo>
                <a:lnTo>
                  <a:pt x="28575" y="171450"/>
                </a:lnTo>
                <a:lnTo>
                  <a:pt x="28575" y="171450"/>
                </a:lnTo>
                <a:lnTo>
                  <a:pt x="38100" y="180975"/>
                </a:lnTo>
                <a:lnTo>
                  <a:pt x="38100" y="180975"/>
                </a:lnTo>
                <a:lnTo>
                  <a:pt x="47625" y="180975"/>
                </a:lnTo>
                <a:lnTo>
                  <a:pt x="47625" y="190500"/>
                </a:lnTo>
                <a:lnTo>
                  <a:pt x="57150" y="190500"/>
                </a:lnTo>
                <a:lnTo>
                  <a:pt x="57150" y="190500"/>
                </a:lnTo>
                <a:lnTo>
                  <a:pt x="66675" y="200025"/>
                </a:lnTo>
                <a:lnTo>
                  <a:pt x="66675" y="200025"/>
                </a:lnTo>
                <a:lnTo>
                  <a:pt x="76200" y="200025"/>
                </a:lnTo>
                <a:lnTo>
                  <a:pt x="85725" y="200025"/>
                </a:lnTo>
                <a:lnTo>
                  <a:pt x="85725" y="209550"/>
                </a:lnTo>
                <a:lnTo>
                  <a:pt x="95250" y="209550"/>
                </a:lnTo>
                <a:lnTo>
                  <a:pt x="95250" y="209550"/>
                </a:lnTo>
                <a:lnTo>
                  <a:pt x="104775" y="209550"/>
                </a:lnTo>
                <a:lnTo>
                  <a:pt x="104775" y="209550"/>
                </a:lnTo>
                <a:lnTo>
                  <a:pt x="114300" y="219075"/>
                </a:lnTo>
                <a:lnTo>
                  <a:pt x="114300" y="219075"/>
                </a:lnTo>
                <a:lnTo>
                  <a:pt x="123825" y="219075"/>
                </a:lnTo>
                <a:lnTo>
                  <a:pt x="123825" y="219075"/>
                </a:lnTo>
                <a:lnTo>
                  <a:pt x="133350" y="219075"/>
                </a:lnTo>
                <a:lnTo>
                  <a:pt x="142875" y="219075"/>
                </a:lnTo>
                <a:lnTo>
                  <a:pt x="142875" y="219075"/>
                </a:lnTo>
                <a:lnTo>
                  <a:pt x="142875" y="219075"/>
                </a:lnTo>
                <a:lnTo>
                  <a:pt x="152400" y="219075"/>
                </a:lnTo>
                <a:lnTo>
                  <a:pt x="161925" y="219075"/>
                </a:lnTo>
                <a:lnTo>
                  <a:pt x="161925" y="219075"/>
                </a:lnTo>
                <a:lnTo>
                  <a:pt x="171450" y="219075"/>
                </a:lnTo>
                <a:lnTo>
                  <a:pt x="171450" y="219075"/>
                </a:lnTo>
                <a:lnTo>
                  <a:pt x="180975" y="219075"/>
                </a:lnTo>
                <a:lnTo>
                  <a:pt x="180975" y="219075"/>
                </a:lnTo>
                <a:lnTo>
                  <a:pt x="190500" y="219075"/>
                </a:lnTo>
                <a:lnTo>
                  <a:pt x="190500" y="219075"/>
                </a:lnTo>
                <a:lnTo>
                  <a:pt x="200025" y="219075"/>
                </a:lnTo>
                <a:lnTo>
                  <a:pt x="200025" y="219075"/>
                </a:lnTo>
                <a:lnTo>
                  <a:pt x="209550" y="219075"/>
                </a:lnTo>
                <a:lnTo>
                  <a:pt x="209550" y="209550"/>
                </a:lnTo>
                <a:lnTo>
                  <a:pt x="219075" y="209550"/>
                </a:lnTo>
                <a:lnTo>
                  <a:pt x="219075" y="209550"/>
                </a:lnTo>
                <a:lnTo>
                  <a:pt x="228600" y="209550"/>
                </a:lnTo>
                <a:lnTo>
                  <a:pt x="228600" y="200025"/>
                </a:lnTo>
                <a:lnTo>
                  <a:pt x="238125" y="200025"/>
                </a:lnTo>
                <a:lnTo>
                  <a:pt x="238125" y="200025"/>
                </a:lnTo>
                <a:lnTo>
                  <a:pt x="238125" y="190500"/>
                </a:lnTo>
                <a:lnTo>
                  <a:pt x="247650" y="190500"/>
                </a:lnTo>
                <a:lnTo>
                  <a:pt x="247650" y="190500"/>
                </a:lnTo>
                <a:lnTo>
                  <a:pt x="257175" y="180975"/>
                </a:lnTo>
                <a:lnTo>
                  <a:pt x="257175" y="180975"/>
                </a:lnTo>
                <a:lnTo>
                  <a:pt x="257175" y="171450"/>
                </a:lnTo>
                <a:lnTo>
                  <a:pt x="266700" y="171450"/>
                </a:lnTo>
                <a:lnTo>
                  <a:pt x="266700" y="171450"/>
                </a:lnTo>
                <a:lnTo>
                  <a:pt x="276225" y="161925"/>
                </a:lnTo>
                <a:lnTo>
                  <a:pt x="276225" y="152400"/>
                </a:lnTo>
                <a:lnTo>
                  <a:pt x="276225" y="152400"/>
                </a:lnTo>
                <a:lnTo>
                  <a:pt x="285750" y="142875"/>
                </a:lnTo>
                <a:lnTo>
                  <a:pt x="285750" y="142875"/>
                </a:lnTo>
                <a:lnTo>
                  <a:pt x="285750" y="133350"/>
                </a:lnTo>
                <a:lnTo>
                  <a:pt x="285750" y="133350"/>
                </a:lnTo>
                <a:lnTo>
                  <a:pt x="295275" y="123825"/>
                </a:lnTo>
                <a:lnTo>
                  <a:pt x="295275" y="123825"/>
                </a:lnTo>
                <a:lnTo>
                  <a:pt x="295275" y="114300"/>
                </a:lnTo>
                <a:lnTo>
                  <a:pt x="304800" y="104775"/>
                </a:lnTo>
                <a:lnTo>
                  <a:pt x="304800" y="95250"/>
                </a:lnTo>
                <a:lnTo>
                  <a:pt x="304800" y="85725"/>
                </a:lnTo>
                <a:lnTo>
                  <a:pt x="304800" y="85725"/>
                </a:lnTo>
                <a:lnTo>
                  <a:pt x="314325" y="76200"/>
                </a:lnTo>
                <a:lnTo>
                  <a:pt x="314325" y="76200"/>
                </a:lnTo>
                <a:lnTo>
                  <a:pt x="314325" y="66675"/>
                </a:lnTo>
                <a:lnTo>
                  <a:pt x="314325" y="57150"/>
                </a:lnTo>
                <a:lnTo>
                  <a:pt x="323850" y="47625"/>
                </a:lnTo>
                <a:lnTo>
                  <a:pt x="323850" y="38100"/>
                </a:lnTo>
                <a:lnTo>
                  <a:pt x="323850" y="28575"/>
                </a:lnTo>
                <a:lnTo>
                  <a:pt x="323850" y="28575"/>
                </a:lnTo>
                <a:lnTo>
                  <a:pt x="323850" y="19050"/>
                </a:lnTo>
                <a:lnTo>
                  <a:pt x="333375" y="9525"/>
                </a:lnTo>
                <a:lnTo>
                  <a:pt x="333375" y="9525"/>
                </a:lnTo>
                <a:lnTo>
                  <a:pt x="333375" y="9525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  <a:lnTo>
                  <a:pt x="3333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2847975" y="6048375"/>
            <a:ext cx="885826" cy="209551"/>
          </a:xfrm>
          <a:custGeom>
            <a:avLst/>
            <a:gdLst/>
            <a:ahLst/>
            <a:cxnLst/>
            <a:rect l="0" t="0" r="0" b="0"/>
            <a:pathLst>
              <a:path w="885826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76200"/>
                </a:lnTo>
                <a:lnTo>
                  <a:pt x="66675" y="85725"/>
                </a:lnTo>
                <a:lnTo>
                  <a:pt x="76200" y="85725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23825" y="133350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61925" y="161925"/>
                </a:lnTo>
                <a:lnTo>
                  <a:pt x="171450" y="161925"/>
                </a:lnTo>
                <a:lnTo>
                  <a:pt x="190500" y="171450"/>
                </a:lnTo>
                <a:lnTo>
                  <a:pt x="200025" y="171450"/>
                </a:lnTo>
                <a:lnTo>
                  <a:pt x="200025" y="171450"/>
                </a:lnTo>
                <a:lnTo>
                  <a:pt x="209550" y="180975"/>
                </a:lnTo>
                <a:lnTo>
                  <a:pt x="219075" y="180975"/>
                </a:lnTo>
                <a:lnTo>
                  <a:pt x="238125" y="190500"/>
                </a:lnTo>
                <a:lnTo>
                  <a:pt x="247650" y="190500"/>
                </a:lnTo>
                <a:lnTo>
                  <a:pt x="257175" y="190500"/>
                </a:lnTo>
                <a:lnTo>
                  <a:pt x="266700" y="190500"/>
                </a:lnTo>
                <a:lnTo>
                  <a:pt x="276225" y="190500"/>
                </a:lnTo>
                <a:lnTo>
                  <a:pt x="285750" y="200025"/>
                </a:lnTo>
                <a:lnTo>
                  <a:pt x="304800" y="200025"/>
                </a:lnTo>
                <a:lnTo>
                  <a:pt x="314325" y="200025"/>
                </a:lnTo>
                <a:lnTo>
                  <a:pt x="323850" y="209550"/>
                </a:lnTo>
                <a:lnTo>
                  <a:pt x="333375" y="209550"/>
                </a:lnTo>
                <a:lnTo>
                  <a:pt x="342900" y="209550"/>
                </a:lnTo>
                <a:lnTo>
                  <a:pt x="361950" y="209550"/>
                </a:lnTo>
                <a:lnTo>
                  <a:pt x="371475" y="209550"/>
                </a:lnTo>
                <a:lnTo>
                  <a:pt x="390525" y="209550"/>
                </a:lnTo>
                <a:lnTo>
                  <a:pt x="400050" y="209550"/>
                </a:lnTo>
                <a:lnTo>
                  <a:pt x="409575" y="209550"/>
                </a:lnTo>
                <a:lnTo>
                  <a:pt x="419100" y="209550"/>
                </a:lnTo>
                <a:lnTo>
                  <a:pt x="438150" y="209550"/>
                </a:lnTo>
                <a:lnTo>
                  <a:pt x="447675" y="209550"/>
                </a:lnTo>
                <a:lnTo>
                  <a:pt x="457200" y="209550"/>
                </a:lnTo>
                <a:lnTo>
                  <a:pt x="476250" y="209550"/>
                </a:lnTo>
                <a:lnTo>
                  <a:pt x="485775" y="209550"/>
                </a:lnTo>
                <a:lnTo>
                  <a:pt x="495300" y="209550"/>
                </a:lnTo>
                <a:lnTo>
                  <a:pt x="504825" y="209550"/>
                </a:lnTo>
                <a:lnTo>
                  <a:pt x="514350" y="209550"/>
                </a:lnTo>
                <a:lnTo>
                  <a:pt x="533400" y="209550"/>
                </a:lnTo>
                <a:lnTo>
                  <a:pt x="542925" y="209550"/>
                </a:lnTo>
                <a:lnTo>
                  <a:pt x="552450" y="200025"/>
                </a:lnTo>
                <a:lnTo>
                  <a:pt x="561975" y="200025"/>
                </a:lnTo>
                <a:lnTo>
                  <a:pt x="581025" y="190500"/>
                </a:lnTo>
                <a:lnTo>
                  <a:pt x="590550" y="190500"/>
                </a:lnTo>
                <a:lnTo>
                  <a:pt x="600075" y="190500"/>
                </a:lnTo>
                <a:lnTo>
                  <a:pt x="609600" y="190500"/>
                </a:lnTo>
                <a:lnTo>
                  <a:pt x="628650" y="180975"/>
                </a:lnTo>
                <a:lnTo>
                  <a:pt x="638175" y="180975"/>
                </a:lnTo>
                <a:lnTo>
                  <a:pt x="647700" y="171450"/>
                </a:lnTo>
                <a:lnTo>
                  <a:pt x="657225" y="171450"/>
                </a:lnTo>
                <a:lnTo>
                  <a:pt x="676275" y="161925"/>
                </a:lnTo>
                <a:lnTo>
                  <a:pt x="676275" y="161925"/>
                </a:lnTo>
                <a:lnTo>
                  <a:pt x="695325" y="152400"/>
                </a:lnTo>
                <a:lnTo>
                  <a:pt x="704850" y="152400"/>
                </a:lnTo>
                <a:lnTo>
                  <a:pt x="714375" y="142875"/>
                </a:lnTo>
                <a:lnTo>
                  <a:pt x="723900" y="142875"/>
                </a:lnTo>
                <a:lnTo>
                  <a:pt x="733425" y="133350"/>
                </a:lnTo>
                <a:lnTo>
                  <a:pt x="752475" y="123825"/>
                </a:lnTo>
                <a:lnTo>
                  <a:pt x="762000" y="114300"/>
                </a:lnTo>
                <a:lnTo>
                  <a:pt x="771525" y="104775"/>
                </a:lnTo>
                <a:lnTo>
                  <a:pt x="781050" y="104775"/>
                </a:lnTo>
                <a:lnTo>
                  <a:pt x="800100" y="85725"/>
                </a:lnTo>
                <a:lnTo>
                  <a:pt x="809625" y="85725"/>
                </a:lnTo>
                <a:lnTo>
                  <a:pt x="819150" y="76200"/>
                </a:lnTo>
                <a:lnTo>
                  <a:pt x="828675" y="66675"/>
                </a:lnTo>
                <a:lnTo>
                  <a:pt x="838200" y="57150"/>
                </a:lnTo>
                <a:lnTo>
                  <a:pt x="838200" y="47625"/>
                </a:lnTo>
                <a:lnTo>
                  <a:pt x="857250" y="38100"/>
                </a:lnTo>
                <a:lnTo>
                  <a:pt x="857250" y="38100"/>
                </a:lnTo>
                <a:lnTo>
                  <a:pt x="866775" y="28575"/>
                </a:lnTo>
                <a:lnTo>
                  <a:pt x="866775" y="28575"/>
                </a:lnTo>
                <a:lnTo>
                  <a:pt x="876300" y="19050"/>
                </a:lnTo>
                <a:lnTo>
                  <a:pt x="876300" y="19050"/>
                </a:lnTo>
                <a:lnTo>
                  <a:pt x="876300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8582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2163" y="1792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равнение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теплового баланса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448175" y="3162300"/>
            <a:ext cx="323851" cy="457201"/>
          </a:xfrm>
          <a:custGeom>
            <a:avLst/>
            <a:gdLst/>
            <a:ahLst/>
            <a:cxnLst/>
            <a:rect l="0" t="0" r="0" b="0"/>
            <a:pathLst>
              <a:path w="323851" h="457201">
                <a:moveTo>
                  <a:pt x="76200" y="66675"/>
                </a:moveTo>
                <a:lnTo>
                  <a:pt x="66675" y="76200"/>
                </a:lnTo>
                <a:lnTo>
                  <a:pt x="66675" y="76200"/>
                </a:lnTo>
                <a:lnTo>
                  <a:pt x="57150" y="85725"/>
                </a:lnTo>
                <a:lnTo>
                  <a:pt x="57150" y="104775"/>
                </a:lnTo>
                <a:lnTo>
                  <a:pt x="47625" y="123825"/>
                </a:lnTo>
                <a:lnTo>
                  <a:pt x="47625" y="142875"/>
                </a:lnTo>
                <a:lnTo>
                  <a:pt x="38100" y="171450"/>
                </a:lnTo>
                <a:lnTo>
                  <a:pt x="28575" y="190500"/>
                </a:lnTo>
                <a:lnTo>
                  <a:pt x="28575" y="219075"/>
                </a:lnTo>
                <a:lnTo>
                  <a:pt x="28575" y="238125"/>
                </a:lnTo>
                <a:lnTo>
                  <a:pt x="19050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19050" y="342900"/>
                </a:lnTo>
                <a:lnTo>
                  <a:pt x="28575" y="361950"/>
                </a:lnTo>
                <a:lnTo>
                  <a:pt x="28575" y="381000"/>
                </a:lnTo>
                <a:lnTo>
                  <a:pt x="38100" y="409575"/>
                </a:lnTo>
                <a:lnTo>
                  <a:pt x="47625" y="419100"/>
                </a:lnTo>
                <a:lnTo>
                  <a:pt x="57150" y="438150"/>
                </a:lnTo>
                <a:lnTo>
                  <a:pt x="66675" y="447675"/>
                </a:lnTo>
                <a:lnTo>
                  <a:pt x="76200" y="457200"/>
                </a:lnTo>
                <a:lnTo>
                  <a:pt x="95250" y="457200"/>
                </a:lnTo>
                <a:lnTo>
                  <a:pt x="114300" y="457200"/>
                </a:lnTo>
                <a:lnTo>
                  <a:pt x="133350" y="447675"/>
                </a:lnTo>
                <a:lnTo>
                  <a:pt x="152400" y="447675"/>
                </a:lnTo>
                <a:lnTo>
                  <a:pt x="171450" y="428625"/>
                </a:lnTo>
                <a:lnTo>
                  <a:pt x="190500" y="419100"/>
                </a:lnTo>
                <a:lnTo>
                  <a:pt x="209550" y="400050"/>
                </a:lnTo>
                <a:lnTo>
                  <a:pt x="228600" y="371475"/>
                </a:lnTo>
                <a:lnTo>
                  <a:pt x="247650" y="352425"/>
                </a:lnTo>
                <a:lnTo>
                  <a:pt x="266700" y="323850"/>
                </a:lnTo>
                <a:lnTo>
                  <a:pt x="276225" y="304800"/>
                </a:lnTo>
                <a:lnTo>
                  <a:pt x="295275" y="266700"/>
                </a:lnTo>
                <a:lnTo>
                  <a:pt x="304800" y="247650"/>
                </a:lnTo>
                <a:lnTo>
                  <a:pt x="314325" y="209550"/>
                </a:lnTo>
                <a:lnTo>
                  <a:pt x="314325" y="180975"/>
                </a:lnTo>
                <a:lnTo>
                  <a:pt x="323850" y="152400"/>
                </a:lnTo>
                <a:lnTo>
                  <a:pt x="323850" y="123825"/>
                </a:lnTo>
                <a:lnTo>
                  <a:pt x="314325" y="95250"/>
                </a:lnTo>
                <a:lnTo>
                  <a:pt x="314325" y="76200"/>
                </a:lnTo>
                <a:lnTo>
                  <a:pt x="304800" y="57150"/>
                </a:lnTo>
                <a:lnTo>
                  <a:pt x="285750" y="38100"/>
                </a:lnTo>
                <a:lnTo>
                  <a:pt x="266700" y="28575"/>
                </a:lnTo>
                <a:lnTo>
                  <a:pt x="247650" y="9525"/>
                </a:lnTo>
                <a:lnTo>
                  <a:pt x="228600" y="0"/>
                </a:lnTo>
                <a:lnTo>
                  <a:pt x="209550" y="0"/>
                </a:lnTo>
                <a:lnTo>
                  <a:pt x="180975" y="0"/>
                </a:lnTo>
                <a:lnTo>
                  <a:pt x="161925" y="0"/>
                </a:lnTo>
                <a:lnTo>
                  <a:pt x="133350" y="9525"/>
                </a:lnTo>
                <a:lnTo>
                  <a:pt x="114300" y="28575"/>
                </a:lnTo>
                <a:lnTo>
                  <a:pt x="85725" y="47625"/>
                </a:lnTo>
                <a:lnTo>
                  <a:pt x="57150" y="76200"/>
                </a:lnTo>
                <a:lnTo>
                  <a:pt x="38100" y="104775"/>
                </a:lnTo>
                <a:lnTo>
                  <a:pt x="28575" y="142875"/>
                </a:lnTo>
                <a:lnTo>
                  <a:pt x="9525" y="161925"/>
                </a:lnTo>
                <a:lnTo>
                  <a:pt x="0" y="180975"/>
                </a:lnTo>
                <a:lnTo>
                  <a:pt x="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572000" y="3381375"/>
            <a:ext cx="180976" cy="190501"/>
          </a:xfrm>
          <a:custGeom>
            <a:avLst/>
            <a:gdLst/>
            <a:ahLst/>
            <a:cxnLst/>
            <a:rect l="0" t="0" r="0" b="0"/>
            <a:pathLst>
              <a:path w="180976" h="1905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66675" y="95250"/>
                </a:lnTo>
                <a:lnTo>
                  <a:pt x="66675" y="114300"/>
                </a:lnTo>
                <a:lnTo>
                  <a:pt x="76200" y="133350"/>
                </a:lnTo>
                <a:lnTo>
                  <a:pt x="76200" y="142875"/>
                </a:lnTo>
                <a:lnTo>
                  <a:pt x="85725" y="161925"/>
                </a:lnTo>
                <a:lnTo>
                  <a:pt x="85725" y="171450"/>
                </a:lnTo>
                <a:lnTo>
                  <a:pt x="95250" y="180975"/>
                </a:lnTo>
                <a:lnTo>
                  <a:pt x="95250" y="190500"/>
                </a:lnTo>
                <a:lnTo>
                  <a:pt x="104775" y="190500"/>
                </a:lnTo>
                <a:lnTo>
                  <a:pt x="114300" y="190500"/>
                </a:lnTo>
                <a:lnTo>
                  <a:pt x="133350" y="190500"/>
                </a:lnTo>
                <a:lnTo>
                  <a:pt x="142875" y="190500"/>
                </a:lnTo>
                <a:lnTo>
                  <a:pt x="152400" y="180975"/>
                </a:lnTo>
                <a:lnTo>
                  <a:pt x="171450" y="171450"/>
                </a:lnTo>
                <a:lnTo>
                  <a:pt x="180975" y="161925"/>
                </a:lnTo>
                <a:lnTo>
                  <a:pt x="1809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876800" y="3448050"/>
            <a:ext cx="323851" cy="209551"/>
          </a:xfrm>
          <a:custGeom>
            <a:avLst/>
            <a:gdLst/>
            <a:ahLst/>
            <a:cxnLst/>
            <a:rect l="0" t="0" r="0" b="0"/>
            <a:pathLst>
              <a:path w="323851" h="209551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28575" y="57150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9525" y="190500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9550"/>
                </a:lnTo>
                <a:lnTo>
                  <a:pt x="0" y="200025"/>
                </a:lnTo>
                <a:lnTo>
                  <a:pt x="0" y="180975"/>
                </a:lnTo>
                <a:lnTo>
                  <a:pt x="9525" y="161925"/>
                </a:lnTo>
                <a:lnTo>
                  <a:pt x="19050" y="142875"/>
                </a:lnTo>
                <a:lnTo>
                  <a:pt x="28575" y="123825"/>
                </a:lnTo>
                <a:lnTo>
                  <a:pt x="28575" y="104775"/>
                </a:lnTo>
                <a:lnTo>
                  <a:pt x="38100" y="85725"/>
                </a:lnTo>
                <a:lnTo>
                  <a:pt x="57150" y="66675"/>
                </a:lnTo>
                <a:lnTo>
                  <a:pt x="66675" y="57150"/>
                </a:lnTo>
                <a:lnTo>
                  <a:pt x="76200" y="57150"/>
                </a:lnTo>
                <a:lnTo>
                  <a:pt x="85725" y="57150"/>
                </a:lnTo>
                <a:lnTo>
                  <a:pt x="85725" y="57150"/>
                </a:lnTo>
                <a:lnTo>
                  <a:pt x="95250" y="57150"/>
                </a:lnTo>
                <a:lnTo>
                  <a:pt x="95250" y="76200"/>
                </a:lnTo>
                <a:lnTo>
                  <a:pt x="104775" y="85725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104775" y="152400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23825" y="200025"/>
                </a:lnTo>
                <a:lnTo>
                  <a:pt x="123825" y="200025"/>
                </a:lnTo>
                <a:lnTo>
                  <a:pt x="133350" y="190500"/>
                </a:lnTo>
                <a:lnTo>
                  <a:pt x="152400" y="180975"/>
                </a:lnTo>
                <a:lnTo>
                  <a:pt x="161925" y="171450"/>
                </a:lnTo>
                <a:lnTo>
                  <a:pt x="171450" y="152400"/>
                </a:lnTo>
                <a:lnTo>
                  <a:pt x="190500" y="133350"/>
                </a:lnTo>
                <a:lnTo>
                  <a:pt x="200025" y="114300"/>
                </a:lnTo>
                <a:lnTo>
                  <a:pt x="209550" y="85725"/>
                </a:lnTo>
                <a:lnTo>
                  <a:pt x="219075" y="66675"/>
                </a:lnTo>
                <a:lnTo>
                  <a:pt x="228600" y="57150"/>
                </a:lnTo>
                <a:lnTo>
                  <a:pt x="228600" y="47625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38100"/>
                </a:lnTo>
                <a:lnTo>
                  <a:pt x="228600" y="47625"/>
                </a:lnTo>
                <a:lnTo>
                  <a:pt x="219075" y="57150"/>
                </a:lnTo>
                <a:lnTo>
                  <a:pt x="219075" y="66675"/>
                </a:lnTo>
                <a:lnTo>
                  <a:pt x="209550" y="95250"/>
                </a:lnTo>
                <a:lnTo>
                  <a:pt x="209550" y="114300"/>
                </a:lnTo>
                <a:lnTo>
                  <a:pt x="209550" y="133350"/>
                </a:lnTo>
                <a:lnTo>
                  <a:pt x="200025" y="152400"/>
                </a:lnTo>
                <a:lnTo>
                  <a:pt x="209550" y="171450"/>
                </a:lnTo>
                <a:lnTo>
                  <a:pt x="219075" y="180975"/>
                </a:lnTo>
                <a:lnTo>
                  <a:pt x="219075" y="190500"/>
                </a:lnTo>
                <a:lnTo>
                  <a:pt x="238125" y="200025"/>
                </a:lnTo>
                <a:lnTo>
                  <a:pt x="247650" y="200025"/>
                </a:lnTo>
                <a:lnTo>
                  <a:pt x="257175" y="190500"/>
                </a:lnTo>
                <a:lnTo>
                  <a:pt x="266700" y="180975"/>
                </a:lnTo>
                <a:lnTo>
                  <a:pt x="285750" y="171450"/>
                </a:lnTo>
                <a:lnTo>
                  <a:pt x="295275" y="152400"/>
                </a:lnTo>
                <a:lnTo>
                  <a:pt x="304800" y="142875"/>
                </a:lnTo>
                <a:lnTo>
                  <a:pt x="314325" y="123825"/>
                </a:lnTo>
                <a:lnTo>
                  <a:pt x="323850" y="95250"/>
                </a:lnTo>
                <a:lnTo>
                  <a:pt x="323850" y="76200"/>
                </a:lnTo>
                <a:lnTo>
                  <a:pt x="323850" y="57150"/>
                </a:lnTo>
                <a:lnTo>
                  <a:pt x="314325" y="38100"/>
                </a:lnTo>
                <a:lnTo>
                  <a:pt x="314325" y="28575"/>
                </a:lnTo>
                <a:lnTo>
                  <a:pt x="304800" y="19050"/>
                </a:lnTo>
                <a:lnTo>
                  <a:pt x="285750" y="9525"/>
                </a:lnTo>
                <a:lnTo>
                  <a:pt x="276225" y="9525"/>
                </a:lnTo>
                <a:lnTo>
                  <a:pt x="257175" y="19050"/>
                </a:lnTo>
                <a:lnTo>
                  <a:pt x="247650" y="28575"/>
                </a:lnTo>
                <a:lnTo>
                  <a:pt x="238125" y="47625"/>
                </a:lnTo>
                <a:lnTo>
                  <a:pt x="228600" y="57150"/>
                </a:lnTo>
                <a:lnTo>
                  <a:pt x="219075" y="66675"/>
                </a:lnTo>
                <a:lnTo>
                  <a:pt x="21907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5238750" y="3429000"/>
            <a:ext cx="514351" cy="466726"/>
          </a:xfrm>
          <a:custGeom>
            <a:avLst/>
            <a:gdLst/>
            <a:ahLst/>
            <a:cxnLst/>
            <a:rect l="0" t="0" r="0" b="0"/>
            <a:pathLst>
              <a:path w="514351" h="466726">
                <a:moveTo>
                  <a:pt x="0" y="161925"/>
                </a:moveTo>
                <a:lnTo>
                  <a:pt x="0" y="161925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71450"/>
                </a:lnTo>
                <a:lnTo>
                  <a:pt x="19050" y="171450"/>
                </a:lnTo>
                <a:lnTo>
                  <a:pt x="28575" y="171450"/>
                </a:lnTo>
                <a:lnTo>
                  <a:pt x="28575" y="161925"/>
                </a:lnTo>
                <a:lnTo>
                  <a:pt x="38100" y="152400"/>
                </a:lnTo>
                <a:lnTo>
                  <a:pt x="47625" y="133350"/>
                </a:lnTo>
                <a:lnTo>
                  <a:pt x="57150" y="114300"/>
                </a:lnTo>
                <a:lnTo>
                  <a:pt x="76200" y="95250"/>
                </a:lnTo>
                <a:lnTo>
                  <a:pt x="85725" y="76200"/>
                </a:lnTo>
                <a:lnTo>
                  <a:pt x="95250" y="57150"/>
                </a:lnTo>
                <a:lnTo>
                  <a:pt x="104775" y="38100"/>
                </a:lnTo>
                <a:lnTo>
                  <a:pt x="114300" y="19050"/>
                </a:lnTo>
                <a:lnTo>
                  <a:pt x="114300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95250" y="142875"/>
                </a:lnTo>
                <a:lnTo>
                  <a:pt x="95250" y="152400"/>
                </a:lnTo>
                <a:lnTo>
                  <a:pt x="95250" y="152400"/>
                </a:lnTo>
                <a:lnTo>
                  <a:pt x="114300" y="161925"/>
                </a:lnTo>
                <a:lnTo>
                  <a:pt x="123825" y="152400"/>
                </a:lnTo>
                <a:lnTo>
                  <a:pt x="142875" y="152400"/>
                </a:lnTo>
                <a:lnTo>
                  <a:pt x="152400" y="133350"/>
                </a:lnTo>
                <a:lnTo>
                  <a:pt x="171450" y="114300"/>
                </a:lnTo>
                <a:lnTo>
                  <a:pt x="190500" y="95250"/>
                </a:lnTo>
                <a:lnTo>
                  <a:pt x="200025" y="76200"/>
                </a:lnTo>
                <a:lnTo>
                  <a:pt x="219075" y="57150"/>
                </a:lnTo>
                <a:lnTo>
                  <a:pt x="228600" y="38100"/>
                </a:lnTo>
                <a:lnTo>
                  <a:pt x="228600" y="19050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19050"/>
                </a:lnTo>
                <a:lnTo>
                  <a:pt x="228600" y="28575"/>
                </a:lnTo>
                <a:lnTo>
                  <a:pt x="228600" y="47625"/>
                </a:lnTo>
                <a:lnTo>
                  <a:pt x="219075" y="66675"/>
                </a:lnTo>
                <a:lnTo>
                  <a:pt x="209550" y="85725"/>
                </a:lnTo>
                <a:lnTo>
                  <a:pt x="209550" y="104775"/>
                </a:lnTo>
                <a:lnTo>
                  <a:pt x="200025" y="123825"/>
                </a:lnTo>
                <a:lnTo>
                  <a:pt x="209550" y="133350"/>
                </a:lnTo>
                <a:lnTo>
                  <a:pt x="209550" y="142875"/>
                </a:lnTo>
                <a:lnTo>
                  <a:pt x="219075" y="152400"/>
                </a:lnTo>
                <a:lnTo>
                  <a:pt x="238125" y="152400"/>
                </a:lnTo>
                <a:lnTo>
                  <a:pt x="247650" y="142875"/>
                </a:lnTo>
                <a:lnTo>
                  <a:pt x="257175" y="133350"/>
                </a:lnTo>
                <a:lnTo>
                  <a:pt x="276225" y="114300"/>
                </a:lnTo>
                <a:lnTo>
                  <a:pt x="285750" y="104775"/>
                </a:lnTo>
                <a:lnTo>
                  <a:pt x="295275" y="85725"/>
                </a:lnTo>
                <a:lnTo>
                  <a:pt x="314325" y="66675"/>
                </a:lnTo>
                <a:lnTo>
                  <a:pt x="323850" y="47625"/>
                </a:lnTo>
                <a:lnTo>
                  <a:pt x="333375" y="28575"/>
                </a:lnTo>
                <a:lnTo>
                  <a:pt x="333375" y="19050"/>
                </a:lnTo>
                <a:lnTo>
                  <a:pt x="333375" y="19050"/>
                </a:lnTo>
                <a:lnTo>
                  <a:pt x="333375" y="9525"/>
                </a:lnTo>
                <a:lnTo>
                  <a:pt x="333375" y="19050"/>
                </a:lnTo>
                <a:lnTo>
                  <a:pt x="333375" y="19050"/>
                </a:lnTo>
                <a:lnTo>
                  <a:pt x="333375" y="28575"/>
                </a:lnTo>
                <a:lnTo>
                  <a:pt x="323850" y="47625"/>
                </a:lnTo>
                <a:lnTo>
                  <a:pt x="323850" y="76200"/>
                </a:lnTo>
                <a:lnTo>
                  <a:pt x="314325" y="95250"/>
                </a:lnTo>
                <a:lnTo>
                  <a:pt x="314325" y="133350"/>
                </a:lnTo>
                <a:lnTo>
                  <a:pt x="304800" y="161925"/>
                </a:lnTo>
                <a:lnTo>
                  <a:pt x="314325" y="200025"/>
                </a:lnTo>
                <a:lnTo>
                  <a:pt x="314325" y="238125"/>
                </a:lnTo>
                <a:lnTo>
                  <a:pt x="314325" y="276225"/>
                </a:lnTo>
                <a:lnTo>
                  <a:pt x="314325" y="304800"/>
                </a:lnTo>
                <a:lnTo>
                  <a:pt x="314325" y="342900"/>
                </a:lnTo>
                <a:lnTo>
                  <a:pt x="314325" y="371475"/>
                </a:lnTo>
                <a:lnTo>
                  <a:pt x="304800" y="400050"/>
                </a:lnTo>
                <a:lnTo>
                  <a:pt x="304800" y="428625"/>
                </a:lnTo>
                <a:lnTo>
                  <a:pt x="295275" y="447675"/>
                </a:lnTo>
                <a:lnTo>
                  <a:pt x="285750" y="457200"/>
                </a:lnTo>
                <a:lnTo>
                  <a:pt x="285750" y="466725"/>
                </a:lnTo>
                <a:lnTo>
                  <a:pt x="276225" y="466725"/>
                </a:lnTo>
                <a:lnTo>
                  <a:pt x="266700" y="466725"/>
                </a:lnTo>
                <a:lnTo>
                  <a:pt x="266700" y="457200"/>
                </a:lnTo>
                <a:lnTo>
                  <a:pt x="257175" y="438150"/>
                </a:lnTo>
                <a:lnTo>
                  <a:pt x="247650" y="419100"/>
                </a:lnTo>
                <a:lnTo>
                  <a:pt x="247650" y="390525"/>
                </a:lnTo>
                <a:lnTo>
                  <a:pt x="257175" y="361950"/>
                </a:lnTo>
                <a:lnTo>
                  <a:pt x="266700" y="333375"/>
                </a:lnTo>
                <a:lnTo>
                  <a:pt x="276225" y="295275"/>
                </a:lnTo>
                <a:lnTo>
                  <a:pt x="285750" y="257175"/>
                </a:lnTo>
                <a:lnTo>
                  <a:pt x="304800" y="219075"/>
                </a:lnTo>
                <a:lnTo>
                  <a:pt x="323850" y="180975"/>
                </a:lnTo>
                <a:lnTo>
                  <a:pt x="342900" y="142875"/>
                </a:lnTo>
                <a:lnTo>
                  <a:pt x="361950" y="114300"/>
                </a:lnTo>
                <a:lnTo>
                  <a:pt x="381000" y="85725"/>
                </a:lnTo>
                <a:lnTo>
                  <a:pt x="400050" y="57150"/>
                </a:lnTo>
                <a:lnTo>
                  <a:pt x="419100" y="38100"/>
                </a:lnTo>
                <a:lnTo>
                  <a:pt x="428625" y="19050"/>
                </a:lnTo>
                <a:lnTo>
                  <a:pt x="447675" y="0"/>
                </a:lnTo>
                <a:lnTo>
                  <a:pt x="447675" y="0"/>
                </a:lnTo>
                <a:lnTo>
                  <a:pt x="457200" y="0"/>
                </a:lnTo>
                <a:lnTo>
                  <a:pt x="447675" y="0"/>
                </a:lnTo>
                <a:lnTo>
                  <a:pt x="447675" y="9525"/>
                </a:lnTo>
                <a:lnTo>
                  <a:pt x="428625" y="19050"/>
                </a:lnTo>
                <a:lnTo>
                  <a:pt x="428625" y="28575"/>
                </a:lnTo>
                <a:lnTo>
                  <a:pt x="419100" y="38100"/>
                </a:lnTo>
                <a:lnTo>
                  <a:pt x="419100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28625" y="57150"/>
                </a:lnTo>
                <a:lnTo>
                  <a:pt x="428625" y="57150"/>
                </a:lnTo>
                <a:lnTo>
                  <a:pt x="447675" y="57150"/>
                </a:lnTo>
                <a:lnTo>
                  <a:pt x="457200" y="57150"/>
                </a:lnTo>
                <a:lnTo>
                  <a:pt x="466725" y="66675"/>
                </a:lnTo>
                <a:lnTo>
                  <a:pt x="476250" y="66675"/>
                </a:lnTo>
                <a:lnTo>
                  <a:pt x="485775" y="76200"/>
                </a:lnTo>
                <a:lnTo>
                  <a:pt x="485775" y="85725"/>
                </a:lnTo>
                <a:lnTo>
                  <a:pt x="485775" y="95250"/>
                </a:lnTo>
                <a:lnTo>
                  <a:pt x="485775" y="114300"/>
                </a:lnTo>
                <a:lnTo>
                  <a:pt x="476250" y="133350"/>
                </a:lnTo>
                <a:lnTo>
                  <a:pt x="476250" y="152400"/>
                </a:lnTo>
                <a:lnTo>
                  <a:pt x="476250" y="161925"/>
                </a:lnTo>
                <a:lnTo>
                  <a:pt x="476250" y="171450"/>
                </a:lnTo>
                <a:lnTo>
                  <a:pt x="476250" y="171450"/>
                </a:lnTo>
                <a:lnTo>
                  <a:pt x="476250" y="180975"/>
                </a:lnTo>
                <a:lnTo>
                  <a:pt x="476250" y="180975"/>
                </a:lnTo>
                <a:lnTo>
                  <a:pt x="485775" y="180975"/>
                </a:lnTo>
                <a:lnTo>
                  <a:pt x="495300" y="180975"/>
                </a:lnTo>
                <a:lnTo>
                  <a:pt x="504825" y="180975"/>
                </a:lnTo>
                <a:lnTo>
                  <a:pt x="514350" y="171450"/>
                </a:lnTo>
                <a:lnTo>
                  <a:pt x="5143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096000" y="3381375"/>
            <a:ext cx="152401" cy="19051"/>
          </a:xfrm>
          <a:custGeom>
            <a:avLst/>
            <a:gdLst/>
            <a:ahLst/>
            <a:cxnLst/>
            <a:rect l="0" t="0" r="0" b="0"/>
            <a:pathLst>
              <a:path w="152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6162675" y="347662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9525" y="19050"/>
                </a:lnTo>
                <a:lnTo>
                  <a:pt x="19050" y="19050"/>
                </a:lnTo>
                <a:lnTo>
                  <a:pt x="3810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6600825" y="3124200"/>
            <a:ext cx="342901" cy="390526"/>
          </a:xfrm>
          <a:custGeom>
            <a:avLst/>
            <a:gdLst/>
            <a:ahLst/>
            <a:cxnLst/>
            <a:rect l="0" t="0" r="0" b="0"/>
            <a:pathLst>
              <a:path w="342901" h="390526">
                <a:moveTo>
                  <a:pt x="66675" y="114300"/>
                </a:moveTo>
                <a:lnTo>
                  <a:pt x="66675" y="114300"/>
                </a:lnTo>
                <a:lnTo>
                  <a:pt x="66675" y="114300"/>
                </a:lnTo>
                <a:lnTo>
                  <a:pt x="57150" y="123825"/>
                </a:lnTo>
                <a:lnTo>
                  <a:pt x="57150" y="133350"/>
                </a:lnTo>
                <a:lnTo>
                  <a:pt x="38100" y="142875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209550"/>
                </a:lnTo>
                <a:lnTo>
                  <a:pt x="19050" y="238125"/>
                </a:lnTo>
                <a:lnTo>
                  <a:pt x="9525" y="266700"/>
                </a:lnTo>
                <a:lnTo>
                  <a:pt x="9525" y="295275"/>
                </a:lnTo>
                <a:lnTo>
                  <a:pt x="19050" y="323850"/>
                </a:lnTo>
                <a:lnTo>
                  <a:pt x="28575" y="342900"/>
                </a:lnTo>
                <a:lnTo>
                  <a:pt x="38100" y="361950"/>
                </a:lnTo>
                <a:lnTo>
                  <a:pt x="57150" y="381000"/>
                </a:lnTo>
                <a:lnTo>
                  <a:pt x="76200" y="390525"/>
                </a:lnTo>
                <a:lnTo>
                  <a:pt x="104775" y="390525"/>
                </a:lnTo>
                <a:lnTo>
                  <a:pt x="133350" y="390525"/>
                </a:lnTo>
                <a:lnTo>
                  <a:pt x="161925" y="390525"/>
                </a:lnTo>
                <a:lnTo>
                  <a:pt x="190500" y="381000"/>
                </a:lnTo>
                <a:lnTo>
                  <a:pt x="219075" y="361950"/>
                </a:lnTo>
                <a:lnTo>
                  <a:pt x="247650" y="342900"/>
                </a:lnTo>
                <a:lnTo>
                  <a:pt x="266700" y="323850"/>
                </a:lnTo>
                <a:lnTo>
                  <a:pt x="295275" y="295275"/>
                </a:lnTo>
                <a:lnTo>
                  <a:pt x="314325" y="266700"/>
                </a:lnTo>
                <a:lnTo>
                  <a:pt x="323850" y="228600"/>
                </a:lnTo>
                <a:lnTo>
                  <a:pt x="333375" y="190500"/>
                </a:lnTo>
                <a:lnTo>
                  <a:pt x="333375" y="161925"/>
                </a:lnTo>
                <a:lnTo>
                  <a:pt x="342900" y="123825"/>
                </a:lnTo>
                <a:lnTo>
                  <a:pt x="333375" y="95250"/>
                </a:lnTo>
                <a:lnTo>
                  <a:pt x="323850" y="66675"/>
                </a:lnTo>
                <a:lnTo>
                  <a:pt x="314325" y="47625"/>
                </a:lnTo>
                <a:lnTo>
                  <a:pt x="295275" y="28575"/>
                </a:lnTo>
                <a:lnTo>
                  <a:pt x="276225" y="9525"/>
                </a:lnTo>
                <a:lnTo>
                  <a:pt x="247650" y="0"/>
                </a:lnTo>
                <a:lnTo>
                  <a:pt x="219075" y="0"/>
                </a:lnTo>
                <a:lnTo>
                  <a:pt x="190500" y="9525"/>
                </a:lnTo>
                <a:lnTo>
                  <a:pt x="161925" y="28575"/>
                </a:lnTo>
                <a:lnTo>
                  <a:pt x="133350" y="47625"/>
                </a:lnTo>
                <a:lnTo>
                  <a:pt x="104775" y="66675"/>
                </a:lnTo>
                <a:lnTo>
                  <a:pt x="76200" y="104775"/>
                </a:lnTo>
                <a:lnTo>
                  <a:pt x="57150" y="133350"/>
                </a:lnTo>
                <a:lnTo>
                  <a:pt x="28575" y="171450"/>
                </a:lnTo>
                <a:lnTo>
                  <a:pt x="19050" y="200025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6753225" y="3314700"/>
            <a:ext cx="95251" cy="228601"/>
          </a:xfrm>
          <a:custGeom>
            <a:avLst/>
            <a:gdLst/>
            <a:ahLst/>
            <a:cxnLst/>
            <a:rect l="0" t="0" r="0" b="0"/>
            <a:pathLst>
              <a:path w="95251" h="228601">
                <a:moveTo>
                  <a:pt x="0" y="0"/>
                </a:move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9525" y="200025"/>
                </a:lnTo>
                <a:lnTo>
                  <a:pt x="19050" y="209550"/>
                </a:lnTo>
                <a:lnTo>
                  <a:pt x="28575" y="219075"/>
                </a:lnTo>
                <a:lnTo>
                  <a:pt x="47625" y="228600"/>
                </a:lnTo>
                <a:lnTo>
                  <a:pt x="57150" y="228600"/>
                </a:lnTo>
                <a:lnTo>
                  <a:pt x="76200" y="228600"/>
                </a:lnTo>
                <a:lnTo>
                  <a:pt x="95250" y="228600"/>
                </a:lnTo>
                <a:lnTo>
                  <a:pt x="9525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972300" y="3409950"/>
            <a:ext cx="142876" cy="180976"/>
          </a:xfrm>
          <a:custGeom>
            <a:avLst/>
            <a:gdLst/>
            <a:ahLst/>
            <a:cxnLst/>
            <a:rect l="0" t="0" r="0" b="0"/>
            <a:pathLst>
              <a:path w="142876" h="180976">
                <a:moveTo>
                  <a:pt x="76200" y="19050"/>
                </a:moveTo>
                <a:lnTo>
                  <a:pt x="76200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47625" y="57150"/>
                </a:lnTo>
                <a:lnTo>
                  <a:pt x="28575" y="76200"/>
                </a:lnTo>
                <a:lnTo>
                  <a:pt x="28575" y="95250"/>
                </a:lnTo>
                <a:lnTo>
                  <a:pt x="19050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80975"/>
                </a:lnTo>
                <a:lnTo>
                  <a:pt x="38100" y="180975"/>
                </a:lnTo>
                <a:lnTo>
                  <a:pt x="57150" y="171450"/>
                </a:lnTo>
                <a:lnTo>
                  <a:pt x="76200" y="161925"/>
                </a:lnTo>
                <a:lnTo>
                  <a:pt x="85725" y="152400"/>
                </a:lnTo>
                <a:lnTo>
                  <a:pt x="104775" y="133350"/>
                </a:lnTo>
                <a:lnTo>
                  <a:pt x="123825" y="114300"/>
                </a:lnTo>
                <a:lnTo>
                  <a:pt x="133350" y="95250"/>
                </a:lnTo>
                <a:lnTo>
                  <a:pt x="133350" y="76200"/>
                </a:lnTo>
                <a:lnTo>
                  <a:pt x="142875" y="57150"/>
                </a:lnTo>
                <a:lnTo>
                  <a:pt x="133350" y="38100"/>
                </a:lnTo>
                <a:lnTo>
                  <a:pt x="133350" y="19050"/>
                </a:lnTo>
                <a:lnTo>
                  <a:pt x="123825" y="9525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9525"/>
                </a:lnTo>
                <a:lnTo>
                  <a:pt x="47625" y="28575"/>
                </a:lnTo>
                <a:lnTo>
                  <a:pt x="3810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7143750" y="3400425"/>
            <a:ext cx="457201" cy="523876"/>
          </a:xfrm>
          <a:custGeom>
            <a:avLst/>
            <a:gdLst/>
            <a:ahLst/>
            <a:cxnLst/>
            <a:rect l="0" t="0" r="0" b="0"/>
            <a:pathLst>
              <a:path w="457201" h="523876">
                <a:moveTo>
                  <a:pt x="76200" y="28575"/>
                </a:moveTo>
                <a:lnTo>
                  <a:pt x="76200" y="28575"/>
                </a:lnTo>
                <a:lnTo>
                  <a:pt x="76200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19050" y="133350"/>
                </a:lnTo>
                <a:lnTo>
                  <a:pt x="28575" y="114300"/>
                </a:lnTo>
                <a:lnTo>
                  <a:pt x="47625" y="95250"/>
                </a:lnTo>
                <a:lnTo>
                  <a:pt x="66675" y="76200"/>
                </a:lnTo>
                <a:lnTo>
                  <a:pt x="85725" y="57150"/>
                </a:lnTo>
                <a:lnTo>
                  <a:pt x="95250" y="47625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33350" y="57150"/>
                </a:lnTo>
                <a:lnTo>
                  <a:pt x="133350" y="66675"/>
                </a:lnTo>
                <a:lnTo>
                  <a:pt x="133350" y="85725"/>
                </a:lnTo>
                <a:lnTo>
                  <a:pt x="133350" y="104775"/>
                </a:lnTo>
                <a:lnTo>
                  <a:pt x="123825" y="123825"/>
                </a:lnTo>
                <a:lnTo>
                  <a:pt x="114300" y="142875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04775" y="171450"/>
                </a:lnTo>
                <a:lnTo>
                  <a:pt x="114300" y="161925"/>
                </a:lnTo>
                <a:lnTo>
                  <a:pt x="133350" y="152400"/>
                </a:lnTo>
                <a:lnTo>
                  <a:pt x="142875" y="133350"/>
                </a:lnTo>
                <a:lnTo>
                  <a:pt x="161925" y="114300"/>
                </a:lnTo>
                <a:lnTo>
                  <a:pt x="180975" y="95250"/>
                </a:lnTo>
                <a:lnTo>
                  <a:pt x="200025" y="76200"/>
                </a:lnTo>
                <a:lnTo>
                  <a:pt x="219075" y="66675"/>
                </a:lnTo>
                <a:lnTo>
                  <a:pt x="228600" y="57150"/>
                </a:lnTo>
                <a:lnTo>
                  <a:pt x="238125" y="57150"/>
                </a:lnTo>
                <a:lnTo>
                  <a:pt x="247650" y="57150"/>
                </a:lnTo>
                <a:lnTo>
                  <a:pt x="247650" y="57150"/>
                </a:lnTo>
                <a:lnTo>
                  <a:pt x="247650" y="66675"/>
                </a:lnTo>
                <a:lnTo>
                  <a:pt x="247650" y="76200"/>
                </a:lnTo>
                <a:lnTo>
                  <a:pt x="238125" y="95250"/>
                </a:lnTo>
                <a:lnTo>
                  <a:pt x="238125" y="114300"/>
                </a:lnTo>
                <a:lnTo>
                  <a:pt x="238125" y="133350"/>
                </a:lnTo>
                <a:lnTo>
                  <a:pt x="228600" y="161925"/>
                </a:lnTo>
                <a:lnTo>
                  <a:pt x="238125" y="180975"/>
                </a:lnTo>
                <a:lnTo>
                  <a:pt x="238125" y="190500"/>
                </a:lnTo>
                <a:lnTo>
                  <a:pt x="247650" y="200025"/>
                </a:lnTo>
                <a:lnTo>
                  <a:pt x="257175" y="200025"/>
                </a:lnTo>
                <a:lnTo>
                  <a:pt x="276225" y="200025"/>
                </a:lnTo>
                <a:lnTo>
                  <a:pt x="295275" y="190500"/>
                </a:lnTo>
                <a:lnTo>
                  <a:pt x="314325" y="180975"/>
                </a:lnTo>
                <a:lnTo>
                  <a:pt x="342900" y="161925"/>
                </a:lnTo>
                <a:lnTo>
                  <a:pt x="361950" y="142875"/>
                </a:lnTo>
                <a:lnTo>
                  <a:pt x="381000" y="123825"/>
                </a:lnTo>
                <a:lnTo>
                  <a:pt x="400050" y="104775"/>
                </a:lnTo>
                <a:lnTo>
                  <a:pt x="419100" y="76200"/>
                </a:lnTo>
                <a:lnTo>
                  <a:pt x="428625" y="47625"/>
                </a:lnTo>
                <a:lnTo>
                  <a:pt x="428625" y="28575"/>
                </a:lnTo>
                <a:lnTo>
                  <a:pt x="428625" y="19050"/>
                </a:lnTo>
                <a:lnTo>
                  <a:pt x="419100" y="9525"/>
                </a:lnTo>
                <a:lnTo>
                  <a:pt x="409575" y="0"/>
                </a:lnTo>
                <a:lnTo>
                  <a:pt x="400050" y="9525"/>
                </a:lnTo>
                <a:lnTo>
                  <a:pt x="381000" y="19050"/>
                </a:lnTo>
                <a:lnTo>
                  <a:pt x="371475" y="28575"/>
                </a:lnTo>
                <a:lnTo>
                  <a:pt x="352425" y="47625"/>
                </a:lnTo>
                <a:lnTo>
                  <a:pt x="333375" y="76200"/>
                </a:lnTo>
                <a:lnTo>
                  <a:pt x="333375" y="95250"/>
                </a:lnTo>
                <a:lnTo>
                  <a:pt x="333375" y="114300"/>
                </a:lnTo>
                <a:lnTo>
                  <a:pt x="333375" y="123825"/>
                </a:lnTo>
                <a:lnTo>
                  <a:pt x="333375" y="133350"/>
                </a:lnTo>
                <a:lnTo>
                  <a:pt x="342900" y="142875"/>
                </a:lnTo>
                <a:lnTo>
                  <a:pt x="361950" y="142875"/>
                </a:lnTo>
                <a:lnTo>
                  <a:pt x="381000" y="142875"/>
                </a:lnTo>
                <a:lnTo>
                  <a:pt x="400050" y="142875"/>
                </a:lnTo>
                <a:lnTo>
                  <a:pt x="409575" y="142875"/>
                </a:lnTo>
                <a:lnTo>
                  <a:pt x="428625" y="142875"/>
                </a:lnTo>
                <a:lnTo>
                  <a:pt x="438150" y="142875"/>
                </a:lnTo>
                <a:lnTo>
                  <a:pt x="447675" y="133350"/>
                </a:lnTo>
                <a:lnTo>
                  <a:pt x="447675" y="142875"/>
                </a:lnTo>
                <a:lnTo>
                  <a:pt x="447675" y="142875"/>
                </a:lnTo>
                <a:lnTo>
                  <a:pt x="447675" y="161925"/>
                </a:lnTo>
                <a:lnTo>
                  <a:pt x="438150" y="180975"/>
                </a:lnTo>
                <a:lnTo>
                  <a:pt x="428625" y="209550"/>
                </a:lnTo>
                <a:lnTo>
                  <a:pt x="428625" y="238125"/>
                </a:lnTo>
                <a:lnTo>
                  <a:pt x="419100" y="266700"/>
                </a:lnTo>
                <a:lnTo>
                  <a:pt x="409575" y="314325"/>
                </a:lnTo>
                <a:lnTo>
                  <a:pt x="409575" y="352425"/>
                </a:lnTo>
                <a:lnTo>
                  <a:pt x="409575" y="390525"/>
                </a:lnTo>
                <a:lnTo>
                  <a:pt x="400050" y="419100"/>
                </a:lnTo>
                <a:lnTo>
                  <a:pt x="400050" y="457200"/>
                </a:lnTo>
                <a:lnTo>
                  <a:pt x="400050" y="476250"/>
                </a:lnTo>
                <a:lnTo>
                  <a:pt x="390525" y="495300"/>
                </a:lnTo>
                <a:lnTo>
                  <a:pt x="381000" y="504825"/>
                </a:lnTo>
                <a:lnTo>
                  <a:pt x="371475" y="514350"/>
                </a:lnTo>
                <a:lnTo>
                  <a:pt x="361950" y="523875"/>
                </a:lnTo>
                <a:lnTo>
                  <a:pt x="342900" y="514350"/>
                </a:lnTo>
                <a:lnTo>
                  <a:pt x="333375" y="514350"/>
                </a:lnTo>
                <a:lnTo>
                  <a:pt x="314325" y="495300"/>
                </a:lnTo>
                <a:lnTo>
                  <a:pt x="295275" y="476250"/>
                </a:lnTo>
                <a:lnTo>
                  <a:pt x="276225" y="457200"/>
                </a:lnTo>
                <a:lnTo>
                  <a:pt x="257175" y="438150"/>
                </a:lnTo>
                <a:lnTo>
                  <a:pt x="257175" y="419100"/>
                </a:lnTo>
                <a:lnTo>
                  <a:pt x="247650" y="390525"/>
                </a:lnTo>
                <a:lnTo>
                  <a:pt x="257175" y="371475"/>
                </a:lnTo>
                <a:lnTo>
                  <a:pt x="276225" y="342900"/>
                </a:lnTo>
                <a:lnTo>
                  <a:pt x="295275" y="314325"/>
                </a:lnTo>
                <a:lnTo>
                  <a:pt x="323850" y="285750"/>
                </a:lnTo>
                <a:lnTo>
                  <a:pt x="361950" y="266700"/>
                </a:lnTo>
                <a:lnTo>
                  <a:pt x="390525" y="238125"/>
                </a:lnTo>
                <a:lnTo>
                  <a:pt x="428625" y="228600"/>
                </a:lnTo>
                <a:lnTo>
                  <a:pt x="447675" y="219075"/>
                </a:lnTo>
                <a:lnTo>
                  <a:pt x="457200" y="209550"/>
                </a:lnTo>
                <a:lnTo>
                  <a:pt x="457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758" y="701426"/>
            <a:ext cx="9945950" cy="2124901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876425" y="3209925"/>
            <a:ext cx="342901" cy="504826"/>
          </a:xfrm>
          <a:custGeom>
            <a:avLst/>
            <a:gdLst/>
            <a:ahLst/>
            <a:cxnLst/>
            <a:rect l="0" t="0" r="0" b="0"/>
            <a:pathLst>
              <a:path w="342901" h="504826">
                <a:moveTo>
                  <a:pt x="38100" y="161925"/>
                </a:moveTo>
                <a:lnTo>
                  <a:pt x="28575" y="171450"/>
                </a:lnTo>
                <a:lnTo>
                  <a:pt x="28575" y="180975"/>
                </a:lnTo>
                <a:lnTo>
                  <a:pt x="19050" y="200025"/>
                </a:lnTo>
                <a:lnTo>
                  <a:pt x="9525" y="228600"/>
                </a:lnTo>
                <a:lnTo>
                  <a:pt x="0" y="257175"/>
                </a:lnTo>
                <a:lnTo>
                  <a:pt x="0" y="295275"/>
                </a:lnTo>
                <a:lnTo>
                  <a:pt x="0" y="333375"/>
                </a:lnTo>
                <a:lnTo>
                  <a:pt x="9525" y="361950"/>
                </a:lnTo>
                <a:lnTo>
                  <a:pt x="9525" y="400050"/>
                </a:lnTo>
                <a:lnTo>
                  <a:pt x="19050" y="428625"/>
                </a:lnTo>
                <a:lnTo>
                  <a:pt x="38100" y="457200"/>
                </a:lnTo>
                <a:lnTo>
                  <a:pt x="47625" y="476250"/>
                </a:lnTo>
                <a:lnTo>
                  <a:pt x="76200" y="495300"/>
                </a:lnTo>
                <a:lnTo>
                  <a:pt x="95250" y="504825"/>
                </a:lnTo>
                <a:lnTo>
                  <a:pt x="123825" y="504825"/>
                </a:lnTo>
                <a:lnTo>
                  <a:pt x="152400" y="504825"/>
                </a:lnTo>
                <a:lnTo>
                  <a:pt x="190500" y="485775"/>
                </a:lnTo>
                <a:lnTo>
                  <a:pt x="219075" y="476250"/>
                </a:lnTo>
                <a:lnTo>
                  <a:pt x="247650" y="457200"/>
                </a:lnTo>
                <a:lnTo>
                  <a:pt x="266700" y="428625"/>
                </a:lnTo>
                <a:lnTo>
                  <a:pt x="295275" y="390525"/>
                </a:lnTo>
                <a:lnTo>
                  <a:pt x="314325" y="361950"/>
                </a:lnTo>
                <a:lnTo>
                  <a:pt x="323850" y="323850"/>
                </a:lnTo>
                <a:lnTo>
                  <a:pt x="342900" y="276225"/>
                </a:lnTo>
                <a:lnTo>
                  <a:pt x="342900" y="238125"/>
                </a:lnTo>
                <a:lnTo>
                  <a:pt x="342900" y="200025"/>
                </a:lnTo>
                <a:lnTo>
                  <a:pt x="342900" y="152400"/>
                </a:lnTo>
                <a:lnTo>
                  <a:pt x="333375" y="114300"/>
                </a:lnTo>
                <a:lnTo>
                  <a:pt x="314325" y="76200"/>
                </a:lnTo>
                <a:lnTo>
                  <a:pt x="304800" y="47625"/>
                </a:lnTo>
                <a:lnTo>
                  <a:pt x="285750" y="28575"/>
                </a:lnTo>
                <a:lnTo>
                  <a:pt x="266700" y="9525"/>
                </a:lnTo>
                <a:lnTo>
                  <a:pt x="238125" y="0"/>
                </a:lnTo>
                <a:lnTo>
                  <a:pt x="209550" y="0"/>
                </a:lnTo>
                <a:lnTo>
                  <a:pt x="180975" y="19050"/>
                </a:lnTo>
                <a:lnTo>
                  <a:pt x="152400" y="28575"/>
                </a:lnTo>
                <a:lnTo>
                  <a:pt x="123825" y="57150"/>
                </a:lnTo>
                <a:lnTo>
                  <a:pt x="95250" y="85725"/>
                </a:lnTo>
                <a:lnTo>
                  <a:pt x="76200" y="123825"/>
                </a:lnTo>
                <a:lnTo>
                  <a:pt x="57150" y="161925"/>
                </a:lnTo>
                <a:lnTo>
                  <a:pt x="38100" y="209550"/>
                </a:lnTo>
                <a:lnTo>
                  <a:pt x="28575" y="247650"/>
                </a:lnTo>
                <a:lnTo>
                  <a:pt x="28575" y="285750"/>
                </a:lnTo>
                <a:lnTo>
                  <a:pt x="28575" y="304800"/>
                </a:lnTo>
                <a:lnTo>
                  <a:pt x="28575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057400" y="3448050"/>
            <a:ext cx="238126" cy="276226"/>
          </a:xfrm>
          <a:custGeom>
            <a:avLst/>
            <a:gdLst/>
            <a:ahLst/>
            <a:cxnLst/>
            <a:rect l="0" t="0" r="0" b="0"/>
            <a:pathLst>
              <a:path w="238126" h="2762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28575" y="47625"/>
                </a:lnTo>
                <a:lnTo>
                  <a:pt x="38100" y="66675"/>
                </a:lnTo>
                <a:lnTo>
                  <a:pt x="47625" y="85725"/>
                </a:lnTo>
                <a:lnTo>
                  <a:pt x="66675" y="114300"/>
                </a:lnTo>
                <a:lnTo>
                  <a:pt x="76200" y="142875"/>
                </a:lnTo>
                <a:lnTo>
                  <a:pt x="85725" y="171450"/>
                </a:lnTo>
                <a:lnTo>
                  <a:pt x="104775" y="200025"/>
                </a:lnTo>
                <a:lnTo>
                  <a:pt x="123825" y="219075"/>
                </a:lnTo>
                <a:lnTo>
                  <a:pt x="133350" y="238125"/>
                </a:lnTo>
                <a:lnTo>
                  <a:pt x="152400" y="257175"/>
                </a:lnTo>
                <a:lnTo>
                  <a:pt x="171450" y="266700"/>
                </a:lnTo>
                <a:lnTo>
                  <a:pt x="180975" y="276225"/>
                </a:lnTo>
                <a:lnTo>
                  <a:pt x="200025" y="276225"/>
                </a:lnTo>
                <a:lnTo>
                  <a:pt x="219075" y="276225"/>
                </a:lnTo>
                <a:lnTo>
                  <a:pt x="228600" y="266700"/>
                </a:lnTo>
                <a:lnTo>
                  <a:pt x="238125" y="266700"/>
                </a:lnTo>
                <a:lnTo>
                  <a:pt x="2381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552700" y="3448050"/>
            <a:ext cx="190501" cy="28576"/>
          </a:xfrm>
          <a:custGeom>
            <a:avLst/>
            <a:gdLst/>
            <a:ahLst/>
            <a:cxnLst/>
            <a:rect l="0" t="0" r="0" b="0"/>
            <a:pathLst>
              <a:path w="190501" h="285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19050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590800" y="3552825"/>
            <a:ext cx="190501" cy="1"/>
          </a:xfrm>
          <a:custGeom>
            <a:avLst/>
            <a:gdLst/>
            <a:ahLst/>
            <a:cxnLst/>
            <a:rect l="0" t="0" r="0" b="0"/>
            <a:pathLst>
              <a:path w="1905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95250" y="0"/>
                </a:lnTo>
                <a:lnTo>
                  <a:pt x="11430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1905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305175" y="3314700"/>
            <a:ext cx="190501" cy="609601"/>
          </a:xfrm>
          <a:custGeom>
            <a:avLst/>
            <a:gdLst/>
            <a:ahLst/>
            <a:cxnLst/>
            <a:rect l="0" t="0" r="0" b="0"/>
            <a:pathLst>
              <a:path w="190501" h="609601">
                <a:moveTo>
                  <a:pt x="171450" y="123825"/>
                </a:moveTo>
                <a:lnTo>
                  <a:pt x="180975" y="123825"/>
                </a:lnTo>
                <a:lnTo>
                  <a:pt x="180975" y="114300"/>
                </a:lnTo>
                <a:lnTo>
                  <a:pt x="190500" y="104775"/>
                </a:lnTo>
                <a:lnTo>
                  <a:pt x="190500" y="95250"/>
                </a:lnTo>
                <a:lnTo>
                  <a:pt x="190500" y="76200"/>
                </a:lnTo>
                <a:lnTo>
                  <a:pt x="190500" y="57150"/>
                </a:lnTo>
                <a:lnTo>
                  <a:pt x="190500" y="38100"/>
                </a:lnTo>
                <a:lnTo>
                  <a:pt x="171450" y="28575"/>
                </a:lnTo>
                <a:lnTo>
                  <a:pt x="161925" y="19050"/>
                </a:lnTo>
                <a:lnTo>
                  <a:pt x="142875" y="9525"/>
                </a:lnTo>
                <a:lnTo>
                  <a:pt x="123825" y="0"/>
                </a:lnTo>
                <a:lnTo>
                  <a:pt x="104775" y="9525"/>
                </a:lnTo>
                <a:lnTo>
                  <a:pt x="85725" y="9525"/>
                </a:lnTo>
                <a:lnTo>
                  <a:pt x="66675" y="28575"/>
                </a:lnTo>
                <a:lnTo>
                  <a:pt x="47625" y="38100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0" y="133350"/>
                </a:lnTo>
                <a:lnTo>
                  <a:pt x="0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19050" y="209550"/>
                </a:lnTo>
                <a:lnTo>
                  <a:pt x="28575" y="219075"/>
                </a:lnTo>
                <a:lnTo>
                  <a:pt x="38100" y="219075"/>
                </a:lnTo>
                <a:lnTo>
                  <a:pt x="57150" y="219075"/>
                </a:lnTo>
                <a:lnTo>
                  <a:pt x="76200" y="219075"/>
                </a:lnTo>
                <a:lnTo>
                  <a:pt x="85725" y="209550"/>
                </a:lnTo>
                <a:lnTo>
                  <a:pt x="104775" y="200025"/>
                </a:lnTo>
                <a:lnTo>
                  <a:pt x="123825" y="180975"/>
                </a:lnTo>
                <a:lnTo>
                  <a:pt x="133350" y="161925"/>
                </a:lnTo>
                <a:lnTo>
                  <a:pt x="142875" y="142875"/>
                </a:lnTo>
                <a:lnTo>
                  <a:pt x="161925" y="114300"/>
                </a:lnTo>
                <a:lnTo>
                  <a:pt x="171450" y="95250"/>
                </a:lnTo>
                <a:lnTo>
                  <a:pt x="171450" y="76200"/>
                </a:lnTo>
                <a:lnTo>
                  <a:pt x="171450" y="57150"/>
                </a:lnTo>
                <a:lnTo>
                  <a:pt x="171450" y="47625"/>
                </a:lnTo>
                <a:lnTo>
                  <a:pt x="171450" y="38100"/>
                </a:lnTo>
                <a:lnTo>
                  <a:pt x="171450" y="38100"/>
                </a:lnTo>
                <a:lnTo>
                  <a:pt x="171450" y="38100"/>
                </a:lnTo>
                <a:lnTo>
                  <a:pt x="161925" y="38100"/>
                </a:lnTo>
                <a:lnTo>
                  <a:pt x="161925" y="57150"/>
                </a:lnTo>
                <a:lnTo>
                  <a:pt x="161925" y="66675"/>
                </a:lnTo>
                <a:lnTo>
                  <a:pt x="152400" y="85725"/>
                </a:lnTo>
                <a:lnTo>
                  <a:pt x="152400" y="114300"/>
                </a:lnTo>
                <a:lnTo>
                  <a:pt x="152400" y="142875"/>
                </a:lnTo>
                <a:lnTo>
                  <a:pt x="152400" y="180975"/>
                </a:lnTo>
                <a:lnTo>
                  <a:pt x="152400" y="219075"/>
                </a:lnTo>
                <a:lnTo>
                  <a:pt x="152400" y="257175"/>
                </a:lnTo>
                <a:lnTo>
                  <a:pt x="161925" y="304800"/>
                </a:lnTo>
                <a:lnTo>
                  <a:pt x="161925" y="352425"/>
                </a:lnTo>
                <a:lnTo>
                  <a:pt x="171450" y="390525"/>
                </a:lnTo>
                <a:lnTo>
                  <a:pt x="171450" y="438150"/>
                </a:lnTo>
                <a:lnTo>
                  <a:pt x="171450" y="485775"/>
                </a:lnTo>
                <a:lnTo>
                  <a:pt x="171450" y="523875"/>
                </a:lnTo>
                <a:lnTo>
                  <a:pt x="171450" y="552450"/>
                </a:lnTo>
                <a:lnTo>
                  <a:pt x="180975" y="581025"/>
                </a:lnTo>
                <a:lnTo>
                  <a:pt x="180975" y="600075"/>
                </a:lnTo>
                <a:lnTo>
                  <a:pt x="180975" y="609600"/>
                </a:lnTo>
                <a:lnTo>
                  <a:pt x="180975" y="609600"/>
                </a:lnTo>
                <a:lnTo>
                  <a:pt x="180975" y="609600"/>
                </a:lnTo>
                <a:lnTo>
                  <a:pt x="190500" y="609600"/>
                </a:lnTo>
                <a:lnTo>
                  <a:pt x="19050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800475" y="3305175"/>
            <a:ext cx="180976" cy="238126"/>
          </a:xfrm>
          <a:custGeom>
            <a:avLst/>
            <a:gdLst/>
            <a:ahLst/>
            <a:cxnLst/>
            <a:rect l="0" t="0" r="0" b="0"/>
            <a:pathLst>
              <a:path w="180976" h="238126">
                <a:moveTo>
                  <a:pt x="76200" y="9525"/>
                </a:move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57150" y="85725"/>
                </a:lnTo>
                <a:lnTo>
                  <a:pt x="47625" y="104775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190500"/>
                </a:lnTo>
                <a:lnTo>
                  <a:pt x="19050" y="161925"/>
                </a:lnTo>
                <a:lnTo>
                  <a:pt x="38100" y="133350"/>
                </a:lnTo>
                <a:lnTo>
                  <a:pt x="47625" y="114300"/>
                </a:lnTo>
                <a:lnTo>
                  <a:pt x="47625" y="85725"/>
                </a:lnTo>
                <a:lnTo>
                  <a:pt x="57150" y="57150"/>
                </a:lnTo>
                <a:lnTo>
                  <a:pt x="57150" y="38100"/>
                </a:lnTo>
                <a:lnTo>
                  <a:pt x="66675" y="28575"/>
                </a:lnTo>
                <a:lnTo>
                  <a:pt x="66675" y="9525"/>
                </a:lnTo>
                <a:lnTo>
                  <a:pt x="6667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66675" y="57150"/>
                </a:lnTo>
                <a:lnTo>
                  <a:pt x="76200" y="76200"/>
                </a:lnTo>
                <a:lnTo>
                  <a:pt x="85725" y="95250"/>
                </a:lnTo>
                <a:lnTo>
                  <a:pt x="104775" y="114300"/>
                </a:lnTo>
                <a:lnTo>
                  <a:pt x="114300" y="133350"/>
                </a:lnTo>
                <a:lnTo>
                  <a:pt x="133350" y="152400"/>
                </a:lnTo>
                <a:lnTo>
                  <a:pt x="152400" y="171450"/>
                </a:lnTo>
                <a:lnTo>
                  <a:pt x="161925" y="180975"/>
                </a:lnTo>
                <a:lnTo>
                  <a:pt x="171450" y="200025"/>
                </a:lnTo>
                <a:lnTo>
                  <a:pt x="180975" y="200025"/>
                </a:lnTo>
                <a:lnTo>
                  <a:pt x="180975" y="209550"/>
                </a:lnTo>
                <a:lnTo>
                  <a:pt x="180975" y="219075"/>
                </a:lnTo>
                <a:lnTo>
                  <a:pt x="180975" y="219075"/>
                </a:lnTo>
                <a:lnTo>
                  <a:pt x="171450" y="228600"/>
                </a:lnTo>
                <a:lnTo>
                  <a:pt x="152400" y="228600"/>
                </a:lnTo>
                <a:lnTo>
                  <a:pt x="133350" y="228600"/>
                </a:lnTo>
                <a:lnTo>
                  <a:pt x="114300" y="228600"/>
                </a:lnTo>
                <a:lnTo>
                  <a:pt x="85725" y="228600"/>
                </a:lnTo>
                <a:lnTo>
                  <a:pt x="76200" y="228600"/>
                </a:lnTo>
                <a:lnTo>
                  <a:pt x="57150" y="228600"/>
                </a:lnTo>
                <a:lnTo>
                  <a:pt x="47625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143375" y="3295650"/>
            <a:ext cx="485776" cy="219076"/>
          </a:xfrm>
          <a:custGeom>
            <a:avLst/>
            <a:gdLst/>
            <a:ahLst/>
            <a:cxnLst/>
            <a:rect l="0" t="0" r="0" b="0"/>
            <a:pathLst>
              <a:path w="485776" h="219076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66675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14300"/>
                </a:lnTo>
                <a:lnTo>
                  <a:pt x="38100" y="133350"/>
                </a:lnTo>
                <a:lnTo>
                  <a:pt x="28575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9525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71450"/>
                </a:lnTo>
                <a:lnTo>
                  <a:pt x="19050" y="142875"/>
                </a:lnTo>
                <a:lnTo>
                  <a:pt x="38100" y="114300"/>
                </a:lnTo>
                <a:lnTo>
                  <a:pt x="47625" y="85725"/>
                </a:lnTo>
                <a:lnTo>
                  <a:pt x="66675" y="66675"/>
                </a:lnTo>
                <a:lnTo>
                  <a:pt x="85725" y="47625"/>
                </a:lnTo>
                <a:lnTo>
                  <a:pt x="104775" y="2857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52400" y="28575"/>
                </a:lnTo>
                <a:lnTo>
                  <a:pt x="161925" y="47625"/>
                </a:lnTo>
                <a:lnTo>
                  <a:pt x="161925" y="57150"/>
                </a:lnTo>
                <a:lnTo>
                  <a:pt x="161925" y="85725"/>
                </a:lnTo>
                <a:lnTo>
                  <a:pt x="152400" y="104775"/>
                </a:lnTo>
                <a:lnTo>
                  <a:pt x="152400" y="133350"/>
                </a:lnTo>
                <a:lnTo>
                  <a:pt x="152400" y="152400"/>
                </a:lnTo>
                <a:lnTo>
                  <a:pt x="142875" y="161925"/>
                </a:lnTo>
                <a:lnTo>
                  <a:pt x="142875" y="180975"/>
                </a:lnTo>
                <a:lnTo>
                  <a:pt x="133350" y="190500"/>
                </a:lnTo>
                <a:lnTo>
                  <a:pt x="133350" y="190500"/>
                </a:lnTo>
                <a:lnTo>
                  <a:pt x="133350" y="190500"/>
                </a:lnTo>
                <a:lnTo>
                  <a:pt x="133350" y="190500"/>
                </a:lnTo>
                <a:lnTo>
                  <a:pt x="133350" y="180975"/>
                </a:lnTo>
                <a:lnTo>
                  <a:pt x="142875" y="171450"/>
                </a:lnTo>
                <a:lnTo>
                  <a:pt x="152400" y="161925"/>
                </a:lnTo>
                <a:lnTo>
                  <a:pt x="161925" y="133350"/>
                </a:lnTo>
                <a:lnTo>
                  <a:pt x="171450" y="114300"/>
                </a:lnTo>
                <a:lnTo>
                  <a:pt x="190500" y="95250"/>
                </a:lnTo>
                <a:lnTo>
                  <a:pt x="209550" y="66675"/>
                </a:lnTo>
                <a:lnTo>
                  <a:pt x="228600" y="47625"/>
                </a:lnTo>
                <a:lnTo>
                  <a:pt x="238125" y="38100"/>
                </a:lnTo>
                <a:lnTo>
                  <a:pt x="257175" y="28575"/>
                </a:lnTo>
                <a:lnTo>
                  <a:pt x="266700" y="19050"/>
                </a:lnTo>
                <a:lnTo>
                  <a:pt x="276225" y="19050"/>
                </a:lnTo>
                <a:lnTo>
                  <a:pt x="276225" y="28575"/>
                </a:lnTo>
                <a:lnTo>
                  <a:pt x="285750" y="38100"/>
                </a:lnTo>
                <a:lnTo>
                  <a:pt x="285750" y="57150"/>
                </a:lnTo>
                <a:lnTo>
                  <a:pt x="285750" y="76200"/>
                </a:lnTo>
                <a:lnTo>
                  <a:pt x="285750" y="104775"/>
                </a:lnTo>
                <a:lnTo>
                  <a:pt x="285750" y="123825"/>
                </a:lnTo>
                <a:lnTo>
                  <a:pt x="285750" y="142875"/>
                </a:lnTo>
                <a:lnTo>
                  <a:pt x="285750" y="161925"/>
                </a:lnTo>
                <a:lnTo>
                  <a:pt x="285750" y="180975"/>
                </a:lnTo>
                <a:lnTo>
                  <a:pt x="295275" y="190500"/>
                </a:lnTo>
                <a:lnTo>
                  <a:pt x="295275" y="190500"/>
                </a:lnTo>
                <a:lnTo>
                  <a:pt x="304800" y="200025"/>
                </a:lnTo>
                <a:lnTo>
                  <a:pt x="323850" y="190500"/>
                </a:lnTo>
                <a:lnTo>
                  <a:pt x="333375" y="190500"/>
                </a:lnTo>
                <a:lnTo>
                  <a:pt x="342900" y="171450"/>
                </a:lnTo>
                <a:lnTo>
                  <a:pt x="361950" y="161925"/>
                </a:lnTo>
                <a:lnTo>
                  <a:pt x="381000" y="142875"/>
                </a:lnTo>
                <a:lnTo>
                  <a:pt x="400050" y="123825"/>
                </a:lnTo>
                <a:lnTo>
                  <a:pt x="428625" y="104775"/>
                </a:lnTo>
                <a:lnTo>
                  <a:pt x="447675" y="85725"/>
                </a:lnTo>
                <a:lnTo>
                  <a:pt x="457200" y="66675"/>
                </a:lnTo>
                <a:lnTo>
                  <a:pt x="476250" y="66675"/>
                </a:lnTo>
                <a:lnTo>
                  <a:pt x="476250" y="57150"/>
                </a:lnTo>
                <a:lnTo>
                  <a:pt x="485775" y="57150"/>
                </a:lnTo>
                <a:lnTo>
                  <a:pt x="4857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895600" y="3086100"/>
            <a:ext cx="190501" cy="257176"/>
          </a:xfrm>
          <a:custGeom>
            <a:avLst/>
            <a:gdLst/>
            <a:ahLst/>
            <a:cxnLst/>
            <a:rect l="0" t="0" r="0" b="0"/>
            <a:pathLst>
              <a:path w="190501" h="257176">
                <a:moveTo>
                  <a:pt x="123825" y="76200"/>
                </a:moveTo>
                <a:lnTo>
                  <a:pt x="123825" y="76200"/>
                </a:lnTo>
                <a:lnTo>
                  <a:pt x="114300" y="76200"/>
                </a:lnTo>
                <a:lnTo>
                  <a:pt x="114300" y="85725"/>
                </a:lnTo>
                <a:lnTo>
                  <a:pt x="104775" y="85725"/>
                </a:lnTo>
                <a:lnTo>
                  <a:pt x="104775" y="95250"/>
                </a:lnTo>
                <a:lnTo>
                  <a:pt x="95250" y="95250"/>
                </a:lnTo>
                <a:lnTo>
                  <a:pt x="85725" y="95250"/>
                </a:lnTo>
                <a:lnTo>
                  <a:pt x="85725" y="85725"/>
                </a:lnTo>
                <a:lnTo>
                  <a:pt x="76200" y="85725"/>
                </a:lnTo>
                <a:lnTo>
                  <a:pt x="76200" y="76200"/>
                </a:lnTo>
                <a:lnTo>
                  <a:pt x="76200" y="57150"/>
                </a:lnTo>
                <a:lnTo>
                  <a:pt x="76200" y="47625"/>
                </a:lnTo>
                <a:lnTo>
                  <a:pt x="85725" y="28575"/>
                </a:lnTo>
                <a:lnTo>
                  <a:pt x="85725" y="19050"/>
                </a:lnTo>
                <a:lnTo>
                  <a:pt x="95250" y="9525"/>
                </a:lnTo>
                <a:lnTo>
                  <a:pt x="95250" y="0"/>
                </a:lnTo>
                <a:lnTo>
                  <a:pt x="104775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23825" y="19050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85725"/>
                </a:lnTo>
                <a:lnTo>
                  <a:pt x="123825" y="104775"/>
                </a:lnTo>
                <a:lnTo>
                  <a:pt x="114300" y="133350"/>
                </a:lnTo>
                <a:lnTo>
                  <a:pt x="104775" y="161925"/>
                </a:lnTo>
                <a:lnTo>
                  <a:pt x="95250" y="180975"/>
                </a:lnTo>
                <a:lnTo>
                  <a:pt x="76200" y="209550"/>
                </a:lnTo>
                <a:lnTo>
                  <a:pt x="66675" y="228600"/>
                </a:lnTo>
                <a:lnTo>
                  <a:pt x="57150" y="238125"/>
                </a:lnTo>
                <a:lnTo>
                  <a:pt x="38100" y="247650"/>
                </a:lnTo>
                <a:lnTo>
                  <a:pt x="28575" y="257175"/>
                </a:lnTo>
                <a:lnTo>
                  <a:pt x="28575" y="257175"/>
                </a:lnTo>
                <a:lnTo>
                  <a:pt x="19050" y="257175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28600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200025"/>
                </a:lnTo>
                <a:lnTo>
                  <a:pt x="19050" y="200025"/>
                </a:lnTo>
                <a:lnTo>
                  <a:pt x="38100" y="190500"/>
                </a:lnTo>
                <a:lnTo>
                  <a:pt x="47625" y="200025"/>
                </a:lnTo>
                <a:lnTo>
                  <a:pt x="57150" y="200025"/>
                </a:lnTo>
                <a:lnTo>
                  <a:pt x="66675" y="209550"/>
                </a:lnTo>
                <a:lnTo>
                  <a:pt x="85725" y="219075"/>
                </a:lnTo>
                <a:lnTo>
                  <a:pt x="95250" y="228600"/>
                </a:lnTo>
                <a:lnTo>
                  <a:pt x="104775" y="238125"/>
                </a:lnTo>
                <a:lnTo>
                  <a:pt x="104775" y="247650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33350" y="257175"/>
                </a:lnTo>
                <a:lnTo>
                  <a:pt x="152400" y="257175"/>
                </a:lnTo>
                <a:lnTo>
                  <a:pt x="161925" y="257175"/>
                </a:lnTo>
                <a:lnTo>
                  <a:pt x="171450" y="257175"/>
                </a:lnTo>
                <a:lnTo>
                  <a:pt x="180975" y="257175"/>
                </a:lnTo>
                <a:lnTo>
                  <a:pt x="190500" y="257175"/>
                </a:lnTo>
                <a:lnTo>
                  <a:pt x="19050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933700" y="3476625"/>
            <a:ext cx="180976" cy="28576"/>
          </a:xfrm>
          <a:custGeom>
            <a:avLst/>
            <a:gdLst/>
            <a:ahLst/>
            <a:cxnLst/>
            <a:rect l="0" t="0" r="0" b="0"/>
            <a:pathLst>
              <a:path w="180976" h="28576">
                <a:moveTo>
                  <a:pt x="0" y="9525"/>
                </a:move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6192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895600" y="3581400"/>
            <a:ext cx="209551" cy="361951"/>
          </a:xfrm>
          <a:custGeom>
            <a:avLst/>
            <a:gdLst/>
            <a:ahLst/>
            <a:cxnLst/>
            <a:rect l="0" t="0" r="0" b="0"/>
            <a:pathLst>
              <a:path w="209551" h="361951">
                <a:moveTo>
                  <a:pt x="104775" y="28575"/>
                </a:moveTo>
                <a:lnTo>
                  <a:pt x="104775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95250" y="19050"/>
                </a:lnTo>
                <a:lnTo>
                  <a:pt x="104775" y="9525"/>
                </a:lnTo>
                <a:lnTo>
                  <a:pt x="104775" y="9525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0"/>
                </a:lnTo>
                <a:lnTo>
                  <a:pt x="133350" y="0"/>
                </a:lnTo>
                <a:lnTo>
                  <a:pt x="142875" y="9525"/>
                </a:lnTo>
                <a:lnTo>
                  <a:pt x="152400" y="19050"/>
                </a:lnTo>
                <a:lnTo>
                  <a:pt x="171450" y="19050"/>
                </a:lnTo>
                <a:lnTo>
                  <a:pt x="171450" y="38100"/>
                </a:lnTo>
                <a:lnTo>
                  <a:pt x="180975" y="47625"/>
                </a:lnTo>
                <a:lnTo>
                  <a:pt x="190500" y="66675"/>
                </a:lnTo>
                <a:lnTo>
                  <a:pt x="190500" y="85725"/>
                </a:lnTo>
                <a:lnTo>
                  <a:pt x="190500" y="104775"/>
                </a:lnTo>
                <a:lnTo>
                  <a:pt x="180975" y="123825"/>
                </a:lnTo>
                <a:lnTo>
                  <a:pt x="171450" y="142875"/>
                </a:lnTo>
                <a:lnTo>
                  <a:pt x="152400" y="161925"/>
                </a:lnTo>
                <a:lnTo>
                  <a:pt x="133350" y="180975"/>
                </a:lnTo>
                <a:lnTo>
                  <a:pt x="123825" y="190500"/>
                </a:lnTo>
                <a:lnTo>
                  <a:pt x="104775" y="190500"/>
                </a:lnTo>
                <a:lnTo>
                  <a:pt x="95250" y="200025"/>
                </a:lnTo>
                <a:lnTo>
                  <a:pt x="85725" y="200025"/>
                </a:lnTo>
                <a:lnTo>
                  <a:pt x="76200" y="200025"/>
                </a:lnTo>
                <a:lnTo>
                  <a:pt x="66675" y="190500"/>
                </a:lnTo>
                <a:lnTo>
                  <a:pt x="66675" y="190500"/>
                </a:lnTo>
                <a:lnTo>
                  <a:pt x="57150" y="180975"/>
                </a:lnTo>
                <a:lnTo>
                  <a:pt x="57150" y="171450"/>
                </a:lnTo>
                <a:lnTo>
                  <a:pt x="66675" y="161925"/>
                </a:lnTo>
                <a:lnTo>
                  <a:pt x="66675" y="161925"/>
                </a:lnTo>
                <a:lnTo>
                  <a:pt x="76200" y="152400"/>
                </a:lnTo>
                <a:lnTo>
                  <a:pt x="95250" y="142875"/>
                </a:lnTo>
                <a:lnTo>
                  <a:pt x="104775" y="142875"/>
                </a:lnTo>
                <a:lnTo>
                  <a:pt x="114300" y="133350"/>
                </a:lnTo>
                <a:lnTo>
                  <a:pt x="133350" y="142875"/>
                </a:lnTo>
                <a:lnTo>
                  <a:pt x="152400" y="142875"/>
                </a:lnTo>
                <a:lnTo>
                  <a:pt x="161925" y="152400"/>
                </a:lnTo>
                <a:lnTo>
                  <a:pt x="180975" y="161925"/>
                </a:lnTo>
                <a:lnTo>
                  <a:pt x="180975" y="171450"/>
                </a:lnTo>
                <a:lnTo>
                  <a:pt x="200025" y="190500"/>
                </a:lnTo>
                <a:lnTo>
                  <a:pt x="200025" y="209550"/>
                </a:lnTo>
                <a:lnTo>
                  <a:pt x="200025" y="238125"/>
                </a:lnTo>
                <a:lnTo>
                  <a:pt x="209550" y="257175"/>
                </a:lnTo>
                <a:lnTo>
                  <a:pt x="209550" y="276225"/>
                </a:lnTo>
                <a:lnTo>
                  <a:pt x="200025" y="295275"/>
                </a:lnTo>
                <a:lnTo>
                  <a:pt x="200025" y="314325"/>
                </a:lnTo>
                <a:lnTo>
                  <a:pt x="190500" y="333375"/>
                </a:lnTo>
                <a:lnTo>
                  <a:pt x="171450" y="352425"/>
                </a:lnTo>
                <a:lnTo>
                  <a:pt x="152400" y="352425"/>
                </a:lnTo>
                <a:lnTo>
                  <a:pt x="133350" y="361950"/>
                </a:lnTo>
                <a:lnTo>
                  <a:pt x="104775" y="361950"/>
                </a:lnTo>
                <a:lnTo>
                  <a:pt x="76200" y="361950"/>
                </a:lnTo>
                <a:lnTo>
                  <a:pt x="57150" y="361950"/>
                </a:lnTo>
                <a:lnTo>
                  <a:pt x="38100" y="352425"/>
                </a:lnTo>
                <a:lnTo>
                  <a:pt x="28575" y="352425"/>
                </a:lnTo>
                <a:lnTo>
                  <a:pt x="19050" y="342900"/>
                </a:lnTo>
                <a:lnTo>
                  <a:pt x="9525" y="333375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9525" y="352425"/>
                </a:lnTo>
                <a:lnTo>
                  <a:pt x="9525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6162675" y="3419475"/>
            <a:ext cx="285751" cy="1019176"/>
          </a:xfrm>
          <a:custGeom>
            <a:avLst/>
            <a:gdLst/>
            <a:ahLst/>
            <a:cxnLst/>
            <a:rect l="0" t="0" r="0" b="0"/>
            <a:pathLst>
              <a:path w="285751" h="1019176">
                <a:moveTo>
                  <a:pt x="38100" y="47625"/>
                </a:moveTo>
                <a:lnTo>
                  <a:pt x="38100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76225"/>
                </a:lnTo>
                <a:lnTo>
                  <a:pt x="0" y="304800"/>
                </a:lnTo>
                <a:lnTo>
                  <a:pt x="0" y="333375"/>
                </a:lnTo>
                <a:lnTo>
                  <a:pt x="0" y="371475"/>
                </a:lnTo>
                <a:lnTo>
                  <a:pt x="0" y="400050"/>
                </a:lnTo>
                <a:lnTo>
                  <a:pt x="0" y="438150"/>
                </a:lnTo>
                <a:lnTo>
                  <a:pt x="0" y="466725"/>
                </a:lnTo>
                <a:lnTo>
                  <a:pt x="0" y="504825"/>
                </a:lnTo>
                <a:lnTo>
                  <a:pt x="0" y="542925"/>
                </a:lnTo>
                <a:lnTo>
                  <a:pt x="0" y="581025"/>
                </a:lnTo>
                <a:lnTo>
                  <a:pt x="9525" y="609600"/>
                </a:lnTo>
                <a:lnTo>
                  <a:pt x="9525" y="647700"/>
                </a:lnTo>
                <a:lnTo>
                  <a:pt x="19050" y="685800"/>
                </a:lnTo>
                <a:lnTo>
                  <a:pt x="19050" y="723900"/>
                </a:lnTo>
                <a:lnTo>
                  <a:pt x="28575" y="752475"/>
                </a:lnTo>
                <a:lnTo>
                  <a:pt x="28575" y="790575"/>
                </a:lnTo>
                <a:lnTo>
                  <a:pt x="28575" y="819150"/>
                </a:lnTo>
                <a:lnTo>
                  <a:pt x="38100" y="847725"/>
                </a:lnTo>
                <a:lnTo>
                  <a:pt x="47625" y="876300"/>
                </a:lnTo>
                <a:lnTo>
                  <a:pt x="57150" y="904875"/>
                </a:lnTo>
                <a:lnTo>
                  <a:pt x="66675" y="933450"/>
                </a:lnTo>
                <a:lnTo>
                  <a:pt x="66675" y="952500"/>
                </a:lnTo>
                <a:lnTo>
                  <a:pt x="76200" y="971550"/>
                </a:lnTo>
                <a:lnTo>
                  <a:pt x="85725" y="990600"/>
                </a:lnTo>
                <a:lnTo>
                  <a:pt x="95250" y="1000125"/>
                </a:lnTo>
                <a:lnTo>
                  <a:pt x="104775" y="1009650"/>
                </a:lnTo>
                <a:lnTo>
                  <a:pt x="123825" y="1019175"/>
                </a:lnTo>
                <a:lnTo>
                  <a:pt x="133350" y="1019175"/>
                </a:lnTo>
                <a:lnTo>
                  <a:pt x="142875" y="1019175"/>
                </a:lnTo>
                <a:lnTo>
                  <a:pt x="152400" y="1009650"/>
                </a:lnTo>
                <a:lnTo>
                  <a:pt x="161925" y="990600"/>
                </a:lnTo>
                <a:lnTo>
                  <a:pt x="171450" y="981075"/>
                </a:lnTo>
                <a:lnTo>
                  <a:pt x="180975" y="962025"/>
                </a:lnTo>
                <a:lnTo>
                  <a:pt x="200025" y="933450"/>
                </a:lnTo>
                <a:lnTo>
                  <a:pt x="209550" y="904875"/>
                </a:lnTo>
                <a:lnTo>
                  <a:pt x="219075" y="876300"/>
                </a:lnTo>
                <a:lnTo>
                  <a:pt x="228600" y="847725"/>
                </a:lnTo>
                <a:lnTo>
                  <a:pt x="238125" y="809625"/>
                </a:lnTo>
                <a:lnTo>
                  <a:pt x="247650" y="781050"/>
                </a:lnTo>
                <a:lnTo>
                  <a:pt x="247650" y="742950"/>
                </a:lnTo>
                <a:lnTo>
                  <a:pt x="266700" y="704850"/>
                </a:lnTo>
                <a:lnTo>
                  <a:pt x="266700" y="666750"/>
                </a:lnTo>
                <a:lnTo>
                  <a:pt x="276225" y="628650"/>
                </a:lnTo>
                <a:lnTo>
                  <a:pt x="285750" y="581025"/>
                </a:lnTo>
                <a:lnTo>
                  <a:pt x="285750" y="542925"/>
                </a:lnTo>
                <a:lnTo>
                  <a:pt x="285750" y="504825"/>
                </a:lnTo>
                <a:lnTo>
                  <a:pt x="285750" y="466725"/>
                </a:lnTo>
                <a:lnTo>
                  <a:pt x="285750" y="428625"/>
                </a:lnTo>
                <a:lnTo>
                  <a:pt x="285750" y="390525"/>
                </a:lnTo>
                <a:lnTo>
                  <a:pt x="285750" y="352425"/>
                </a:lnTo>
                <a:lnTo>
                  <a:pt x="276225" y="314325"/>
                </a:lnTo>
                <a:lnTo>
                  <a:pt x="276225" y="285750"/>
                </a:lnTo>
                <a:lnTo>
                  <a:pt x="266700" y="247650"/>
                </a:lnTo>
                <a:lnTo>
                  <a:pt x="266700" y="219075"/>
                </a:lnTo>
                <a:lnTo>
                  <a:pt x="257175" y="190500"/>
                </a:lnTo>
                <a:lnTo>
                  <a:pt x="247650" y="161925"/>
                </a:lnTo>
                <a:lnTo>
                  <a:pt x="238125" y="133350"/>
                </a:lnTo>
                <a:lnTo>
                  <a:pt x="228600" y="114300"/>
                </a:lnTo>
                <a:lnTo>
                  <a:pt x="219075" y="95250"/>
                </a:lnTo>
                <a:lnTo>
                  <a:pt x="209550" y="76200"/>
                </a:lnTo>
                <a:lnTo>
                  <a:pt x="200025" y="57150"/>
                </a:lnTo>
                <a:lnTo>
                  <a:pt x="190500" y="47625"/>
                </a:lnTo>
                <a:lnTo>
                  <a:pt x="180975" y="28575"/>
                </a:lnTo>
                <a:lnTo>
                  <a:pt x="171450" y="19050"/>
                </a:lnTo>
                <a:lnTo>
                  <a:pt x="161925" y="9525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0"/>
                </a:lnTo>
                <a:lnTo>
                  <a:pt x="76200" y="0"/>
                </a:lnTo>
                <a:lnTo>
                  <a:pt x="57150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6229350" y="3400425"/>
            <a:ext cx="2962276" cy="57151"/>
          </a:xfrm>
          <a:custGeom>
            <a:avLst/>
            <a:gdLst/>
            <a:ahLst/>
            <a:cxnLst/>
            <a:rect l="0" t="0" r="0" b="0"/>
            <a:pathLst>
              <a:path w="2962276" h="571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9550" y="0"/>
                </a:lnTo>
                <a:lnTo>
                  <a:pt x="238125" y="0"/>
                </a:lnTo>
                <a:lnTo>
                  <a:pt x="257175" y="0"/>
                </a:lnTo>
                <a:lnTo>
                  <a:pt x="285750" y="0"/>
                </a:lnTo>
                <a:lnTo>
                  <a:pt x="314325" y="0"/>
                </a:lnTo>
                <a:lnTo>
                  <a:pt x="342900" y="0"/>
                </a:lnTo>
                <a:lnTo>
                  <a:pt x="371475" y="0"/>
                </a:lnTo>
                <a:lnTo>
                  <a:pt x="400050" y="0"/>
                </a:lnTo>
                <a:lnTo>
                  <a:pt x="428625" y="0"/>
                </a:lnTo>
                <a:lnTo>
                  <a:pt x="466725" y="0"/>
                </a:lnTo>
                <a:lnTo>
                  <a:pt x="495300" y="0"/>
                </a:lnTo>
                <a:lnTo>
                  <a:pt x="523875" y="0"/>
                </a:lnTo>
                <a:lnTo>
                  <a:pt x="561975" y="0"/>
                </a:lnTo>
                <a:lnTo>
                  <a:pt x="590550" y="0"/>
                </a:lnTo>
                <a:lnTo>
                  <a:pt x="628650" y="0"/>
                </a:lnTo>
                <a:lnTo>
                  <a:pt x="666750" y="0"/>
                </a:lnTo>
                <a:lnTo>
                  <a:pt x="704850" y="0"/>
                </a:lnTo>
                <a:lnTo>
                  <a:pt x="742950" y="0"/>
                </a:lnTo>
                <a:lnTo>
                  <a:pt x="771525" y="0"/>
                </a:lnTo>
                <a:lnTo>
                  <a:pt x="819150" y="0"/>
                </a:lnTo>
                <a:lnTo>
                  <a:pt x="847725" y="0"/>
                </a:lnTo>
                <a:lnTo>
                  <a:pt x="885825" y="0"/>
                </a:lnTo>
                <a:lnTo>
                  <a:pt x="923925" y="0"/>
                </a:lnTo>
                <a:lnTo>
                  <a:pt x="962025" y="0"/>
                </a:lnTo>
                <a:lnTo>
                  <a:pt x="1000125" y="0"/>
                </a:lnTo>
                <a:lnTo>
                  <a:pt x="1047750" y="0"/>
                </a:lnTo>
                <a:lnTo>
                  <a:pt x="1085850" y="0"/>
                </a:lnTo>
                <a:lnTo>
                  <a:pt x="1133475" y="0"/>
                </a:lnTo>
                <a:lnTo>
                  <a:pt x="1171575" y="0"/>
                </a:lnTo>
                <a:lnTo>
                  <a:pt x="1219200" y="0"/>
                </a:lnTo>
                <a:lnTo>
                  <a:pt x="1257300" y="9525"/>
                </a:lnTo>
                <a:lnTo>
                  <a:pt x="1304925" y="9525"/>
                </a:lnTo>
                <a:lnTo>
                  <a:pt x="1343025" y="9525"/>
                </a:lnTo>
                <a:lnTo>
                  <a:pt x="1390650" y="9525"/>
                </a:lnTo>
                <a:lnTo>
                  <a:pt x="1438275" y="9525"/>
                </a:lnTo>
                <a:lnTo>
                  <a:pt x="1476375" y="9525"/>
                </a:lnTo>
                <a:lnTo>
                  <a:pt x="1524000" y="19050"/>
                </a:lnTo>
                <a:lnTo>
                  <a:pt x="1571625" y="19050"/>
                </a:lnTo>
                <a:lnTo>
                  <a:pt x="1609725" y="19050"/>
                </a:lnTo>
                <a:lnTo>
                  <a:pt x="1657350" y="19050"/>
                </a:lnTo>
                <a:lnTo>
                  <a:pt x="1704975" y="19050"/>
                </a:lnTo>
                <a:lnTo>
                  <a:pt x="1752600" y="19050"/>
                </a:lnTo>
                <a:lnTo>
                  <a:pt x="1800225" y="19050"/>
                </a:lnTo>
                <a:lnTo>
                  <a:pt x="1838325" y="19050"/>
                </a:lnTo>
                <a:lnTo>
                  <a:pt x="1895475" y="19050"/>
                </a:lnTo>
                <a:lnTo>
                  <a:pt x="1943100" y="28575"/>
                </a:lnTo>
                <a:lnTo>
                  <a:pt x="1990725" y="28575"/>
                </a:lnTo>
                <a:lnTo>
                  <a:pt x="2038350" y="28575"/>
                </a:lnTo>
                <a:lnTo>
                  <a:pt x="2076450" y="28575"/>
                </a:lnTo>
                <a:lnTo>
                  <a:pt x="2133600" y="28575"/>
                </a:lnTo>
                <a:lnTo>
                  <a:pt x="2181225" y="28575"/>
                </a:lnTo>
                <a:lnTo>
                  <a:pt x="2228850" y="28575"/>
                </a:lnTo>
                <a:lnTo>
                  <a:pt x="2266950" y="28575"/>
                </a:lnTo>
                <a:lnTo>
                  <a:pt x="2314575" y="38100"/>
                </a:lnTo>
                <a:lnTo>
                  <a:pt x="2362200" y="38100"/>
                </a:lnTo>
                <a:lnTo>
                  <a:pt x="2409825" y="38100"/>
                </a:lnTo>
                <a:lnTo>
                  <a:pt x="2457450" y="38100"/>
                </a:lnTo>
                <a:lnTo>
                  <a:pt x="2495550" y="38100"/>
                </a:lnTo>
                <a:lnTo>
                  <a:pt x="2543175" y="38100"/>
                </a:lnTo>
                <a:lnTo>
                  <a:pt x="2590800" y="47625"/>
                </a:lnTo>
                <a:lnTo>
                  <a:pt x="2628900" y="47625"/>
                </a:lnTo>
                <a:lnTo>
                  <a:pt x="2676525" y="47625"/>
                </a:lnTo>
                <a:lnTo>
                  <a:pt x="2724150" y="47625"/>
                </a:lnTo>
                <a:lnTo>
                  <a:pt x="2752725" y="47625"/>
                </a:lnTo>
                <a:lnTo>
                  <a:pt x="2790825" y="57150"/>
                </a:lnTo>
                <a:lnTo>
                  <a:pt x="2819400" y="57150"/>
                </a:lnTo>
                <a:lnTo>
                  <a:pt x="2857500" y="57150"/>
                </a:lnTo>
                <a:lnTo>
                  <a:pt x="2886075" y="57150"/>
                </a:lnTo>
                <a:lnTo>
                  <a:pt x="2914650" y="57150"/>
                </a:lnTo>
                <a:lnTo>
                  <a:pt x="2933700" y="57150"/>
                </a:lnTo>
                <a:lnTo>
                  <a:pt x="2943225" y="57150"/>
                </a:lnTo>
                <a:lnTo>
                  <a:pt x="2962275" y="57150"/>
                </a:lnTo>
                <a:lnTo>
                  <a:pt x="2962275" y="57150"/>
                </a:lnTo>
                <a:lnTo>
                  <a:pt x="29622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6267450" y="4381500"/>
            <a:ext cx="2800351" cy="104776"/>
          </a:xfrm>
          <a:custGeom>
            <a:avLst/>
            <a:gdLst/>
            <a:ahLst/>
            <a:cxnLst/>
            <a:rect l="0" t="0" r="0" b="0"/>
            <a:pathLst>
              <a:path w="2800351" h="104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28575"/>
                </a:lnTo>
                <a:lnTo>
                  <a:pt x="152400" y="28575"/>
                </a:lnTo>
                <a:lnTo>
                  <a:pt x="171450" y="28575"/>
                </a:lnTo>
                <a:lnTo>
                  <a:pt x="190500" y="38100"/>
                </a:lnTo>
                <a:lnTo>
                  <a:pt x="219075" y="38100"/>
                </a:lnTo>
                <a:lnTo>
                  <a:pt x="238125" y="38100"/>
                </a:lnTo>
                <a:lnTo>
                  <a:pt x="257175" y="38100"/>
                </a:lnTo>
                <a:lnTo>
                  <a:pt x="295275" y="47625"/>
                </a:lnTo>
                <a:lnTo>
                  <a:pt x="314325" y="47625"/>
                </a:lnTo>
                <a:lnTo>
                  <a:pt x="352425" y="47625"/>
                </a:lnTo>
                <a:lnTo>
                  <a:pt x="371475" y="57150"/>
                </a:lnTo>
                <a:lnTo>
                  <a:pt x="400050" y="57150"/>
                </a:lnTo>
                <a:lnTo>
                  <a:pt x="438150" y="57150"/>
                </a:lnTo>
                <a:lnTo>
                  <a:pt x="466725" y="57150"/>
                </a:lnTo>
                <a:lnTo>
                  <a:pt x="495300" y="66675"/>
                </a:lnTo>
                <a:lnTo>
                  <a:pt x="533400" y="66675"/>
                </a:lnTo>
                <a:lnTo>
                  <a:pt x="561975" y="66675"/>
                </a:lnTo>
                <a:lnTo>
                  <a:pt x="600075" y="76200"/>
                </a:lnTo>
                <a:lnTo>
                  <a:pt x="638175" y="76200"/>
                </a:lnTo>
                <a:lnTo>
                  <a:pt x="676275" y="76200"/>
                </a:lnTo>
                <a:lnTo>
                  <a:pt x="704850" y="76200"/>
                </a:lnTo>
                <a:lnTo>
                  <a:pt x="742950" y="76200"/>
                </a:lnTo>
                <a:lnTo>
                  <a:pt x="781050" y="85725"/>
                </a:lnTo>
                <a:lnTo>
                  <a:pt x="819150" y="85725"/>
                </a:lnTo>
                <a:lnTo>
                  <a:pt x="857250" y="85725"/>
                </a:lnTo>
                <a:lnTo>
                  <a:pt x="895350" y="85725"/>
                </a:lnTo>
                <a:lnTo>
                  <a:pt x="933450" y="95250"/>
                </a:lnTo>
                <a:lnTo>
                  <a:pt x="981075" y="95250"/>
                </a:lnTo>
                <a:lnTo>
                  <a:pt x="1019175" y="95250"/>
                </a:lnTo>
                <a:lnTo>
                  <a:pt x="1057275" y="95250"/>
                </a:lnTo>
                <a:lnTo>
                  <a:pt x="1104900" y="95250"/>
                </a:lnTo>
                <a:lnTo>
                  <a:pt x="1143000" y="95250"/>
                </a:lnTo>
                <a:lnTo>
                  <a:pt x="1190625" y="95250"/>
                </a:lnTo>
                <a:lnTo>
                  <a:pt x="1228725" y="104775"/>
                </a:lnTo>
                <a:lnTo>
                  <a:pt x="1266825" y="95250"/>
                </a:lnTo>
                <a:lnTo>
                  <a:pt x="1314450" y="95250"/>
                </a:lnTo>
                <a:lnTo>
                  <a:pt x="1362075" y="95250"/>
                </a:lnTo>
                <a:lnTo>
                  <a:pt x="1400175" y="95250"/>
                </a:lnTo>
                <a:lnTo>
                  <a:pt x="1447800" y="95250"/>
                </a:lnTo>
                <a:lnTo>
                  <a:pt x="1495425" y="95250"/>
                </a:lnTo>
                <a:lnTo>
                  <a:pt x="1533525" y="95250"/>
                </a:lnTo>
                <a:lnTo>
                  <a:pt x="1581150" y="95250"/>
                </a:lnTo>
                <a:lnTo>
                  <a:pt x="1619250" y="95250"/>
                </a:lnTo>
                <a:lnTo>
                  <a:pt x="1666875" y="95250"/>
                </a:lnTo>
                <a:lnTo>
                  <a:pt x="1704975" y="95250"/>
                </a:lnTo>
                <a:lnTo>
                  <a:pt x="1752600" y="85725"/>
                </a:lnTo>
                <a:lnTo>
                  <a:pt x="1800225" y="85725"/>
                </a:lnTo>
                <a:lnTo>
                  <a:pt x="1838325" y="85725"/>
                </a:lnTo>
                <a:lnTo>
                  <a:pt x="1876425" y="85725"/>
                </a:lnTo>
                <a:lnTo>
                  <a:pt x="1924050" y="85725"/>
                </a:lnTo>
                <a:lnTo>
                  <a:pt x="1971675" y="76200"/>
                </a:lnTo>
                <a:lnTo>
                  <a:pt x="2009775" y="76200"/>
                </a:lnTo>
                <a:lnTo>
                  <a:pt x="2057400" y="76200"/>
                </a:lnTo>
                <a:lnTo>
                  <a:pt x="2095500" y="76200"/>
                </a:lnTo>
                <a:lnTo>
                  <a:pt x="2143125" y="76200"/>
                </a:lnTo>
                <a:lnTo>
                  <a:pt x="2190750" y="76200"/>
                </a:lnTo>
                <a:lnTo>
                  <a:pt x="2228850" y="66675"/>
                </a:lnTo>
                <a:lnTo>
                  <a:pt x="2266950" y="66675"/>
                </a:lnTo>
                <a:lnTo>
                  <a:pt x="2314575" y="66675"/>
                </a:lnTo>
                <a:lnTo>
                  <a:pt x="2352675" y="66675"/>
                </a:lnTo>
                <a:lnTo>
                  <a:pt x="2390775" y="66675"/>
                </a:lnTo>
                <a:lnTo>
                  <a:pt x="2428875" y="66675"/>
                </a:lnTo>
                <a:lnTo>
                  <a:pt x="2466975" y="57150"/>
                </a:lnTo>
                <a:lnTo>
                  <a:pt x="2505075" y="57150"/>
                </a:lnTo>
                <a:lnTo>
                  <a:pt x="2543175" y="57150"/>
                </a:lnTo>
                <a:lnTo>
                  <a:pt x="2581275" y="57150"/>
                </a:lnTo>
                <a:lnTo>
                  <a:pt x="2609850" y="57150"/>
                </a:lnTo>
                <a:lnTo>
                  <a:pt x="2638425" y="57150"/>
                </a:lnTo>
                <a:lnTo>
                  <a:pt x="2667000" y="57150"/>
                </a:lnTo>
                <a:lnTo>
                  <a:pt x="2695575" y="57150"/>
                </a:lnTo>
                <a:lnTo>
                  <a:pt x="2724150" y="57150"/>
                </a:lnTo>
                <a:lnTo>
                  <a:pt x="2743200" y="57150"/>
                </a:lnTo>
                <a:lnTo>
                  <a:pt x="2762250" y="57150"/>
                </a:lnTo>
                <a:lnTo>
                  <a:pt x="2781300" y="57150"/>
                </a:lnTo>
                <a:lnTo>
                  <a:pt x="2790825" y="66675"/>
                </a:lnTo>
                <a:lnTo>
                  <a:pt x="2800350" y="66675"/>
                </a:lnTo>
                <a:lnTo>
                  <a:pt x="2800350" y="66675"/>
                </a:lnTo>
                <a:lnTo>
                  <a:pt x="2800350" y="57150"/>
                </a:lnTo>
                <a:lnTo>
                  <a:pt x="2800350" y="57150"/>
                </a:lnTo>
                <a:lnTo>
                  <a:pt x="2800350" y="57150"/>
                </a:lnTo>
                <a:lnTo>
                  <a:pt x="2800350" y="57150"/>
                </a:lnTo>
                <a:lnTo>
                  <a:pt x="2800350" y="57150"/>
                </a:lnTo>
                <a:lnTo>
                  <a:pt x="2790825" y="57150"/>
                </a:lnTo>
                <a:lnTo>
                  <a:pt x="2790825" y="47625"/>
                </a:lnTo>
                <a:lnTo>
                  <a:pt x="2790825" y="47625"/>
                </a:lnTo>
                <a:lnTo>
                  <a:pt x="27908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9001125" y="3429000"/>
            <a:ext cx="228601" cy="952501"/>
          </a:xfrm>
          <a:custGeom>
            <a:avLst/>
            <a:gdLst/>
            <a:ahLst/>
            <a:cxnLst/>
            <a:rect l="0" t="0" r="0" b="0"/>
            <a:pathLst>
              <a:path w="228601" h="952501">
                <a:moveTo>
                  <a:pt x="133350" y="0"/>
                </a:moveTo>
                <a:lnTo>
                  <a:pt x="133350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28575"/>
                </a:lnTo>
                <a:lnTo>
                  <a:pt x="142875" y="38100"/>
                </a:lnTo>
                <a:lnTo>
                  <a:pt x="152400" y="47625"/>
                </a:lnTo>
                <a:lnTo>
                  <a:pt x="161925" y="66675"/>
                </a:lnTo>
                <a:lnTo>
                  <a:pt x="171450" y="76200"/>
                </a:lnTo>
                <a:lnTo>
                  <a:pt x="180975" y="95250"/>
                </a:lnTo>
                <a:lnTo>
                  <a:pt x="180975" y="114300"/>
                </a:lnTo>
                <a:lnTo>
                  <a:pt x="190500" y="133350"/>
                </a:lnTo>
                <a:lnTo>
                  <a:pt x="200025" y="152400"/>
                </a:lnTo>
                <a:lnTo>
                  <a:pt x="200025" y="180975"/>
                </a:lnTo>
                <a:lnTo>
                  <a:pt x="209550" y="209550"/>
                </a:lnTo>
                <a:lnTo>
                  <a:pt x="219075" y="238125"/>
                </a:lnTo>
                <a:lnTo>
                  <a:pt x="219075" y="266700"/>
                </a:lnTo>
                <a:lnTo>
                  <a:pt x="228600" y="295275"/>
                </a:lnTo>
                <a:lnTo>
                  <a:pt x="228600" y="323850"/>
                </a:lnTo>
                <a:lnTo>
                  <a:pt x="228600" y="361950"/>
                </a:lnTo>
                <a:lnTo>
                  <a:pt x="228600" y="390525"/>
                </a:lnTo>
                <a:lnTo>
                  <a:pt x="219075" y="428625"/>
                </a:lnTo>
                <a:lnTo>
                  <a:pt x="219075" y="466725"/>
                </a:lnTo>
                <a:lnTo>
                  <a:pt x="209550" y="504825"/>
                </a:lnTo>
                <a:lnTo>
                  <a:pt x="209550" y="533400"/>
                </a:lnTo>
                <a:lnTo>
                  <a:pt x="200025" y="571500"/>
                </a:lnTo>
                <a:lnTo>
                  <a:pt x="190500" y="600075"/>
                </a:lnTo>
                <a:lnTo>
                  <a:pt x="180975" y="638175"/>
                </a:lnTo>
                <a:lnTo>
                  <a:pt x="161925" y="666750"/>
                </a:lnTo>
                <a:lnTo>
                  <a:pt x="152400" y="695325"/>
                </a:lnTo>
                <a:lnTo>
                  <a:pt x="133350" y="723900"/>
                </a:lnTo>
                <a:lnTo>
                  <a:pt x="123825" y="752475"/>
                </a:lnTo>
                <a:lnTo>
                  <a:pt x="104775" y="781050"/>
                </a:lnTo>
                <a:lnTo>
                  <a:pt x="95250" y="809625"/>
                </a:lnTo>
                <a:lnTo>
                  <a:pt x="85725" y="828675"/>
                </a:lnTo>
                <a:lnTo>
                  <a:pt x="76200" y="857250"/>
                </a:lnTo>
                <a:lnTo>
                  <a:pt x="57150" y="876300"/>
                </a:lnTo>
                <a:lnTo>
                  <a:pt x="47625" y="895350"/>
                </a:lnTo>
                <a:lnTo>
                  <a:pt x="38100" y="914400"/>
                </a:lnTo>
                <a:lnTo>
                  <a:pt x="19050" y="923925"/>
                </a:lnTo>
                <a:lnTo>
                  <a:pt x="9525" y="942975"/>
                </a:lnTo>
                <a:lnTo>
                  <a:pt x="0" y="952500"/>
                </a:lnTo>
                <a:lnTo>
                  <a:pt x="0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8953500" y="3476625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123825" y="0"/>
                </a:moveTo>
                <a:lnTo>
                  <a:pt x="123825" y="0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85725" y="47625"/>
                </a:lnTo>
                <a:lnTo>
                  <a:pt x="76200" y="57150"/>
                </a:lnTo>
                <a:lnTo>
                  <a:pt x="66675" y="76200"/>
                </a:lnTo>
                <a:lnTo>
                  <a:pt x="57150" y="95250"/>
                </a:lnTo>
                <a:lnTo>
                  <a:pt x="47625" y="104775"/>
                </a:lnTo>
                <a:lnTo>
                  <a:pt x="38100" y="123825"/>
                </a:lnTo>
                <a:lnTo>
                  <a:pt x="28575" y="142875"/>
                </a:lnTo>
                <a:lnTo>
                  <a:pt x="19050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09550"/>
                </a:lnTo>
                <a:lnTo>
                  <a:pt x="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8924925" y="3905250"/>
            <a:ext cx="28576" cy="104776"/>
          </a:xfrm>
          <a:custGeom>
            <a:avLst/>
            <a:gdLst/>
            <a:ahLst/>
            <a:cxnLst/>
            <a:rect l="0" t="0" r="0" b="0"/>
            <a:pathLst>
              <a:path w="28576" h="104776">
                <a:moveTo>
                  <a:pt x="28575" y="0"/>
                </a:move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0" y="38100"/>
                </a:lnTo>
                <a:lnTo>
                  <a:pt x="0" y="57150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8982075" y="4162425"/>
            <a:ext cx="1" cy="85726"/>
          </a:xfrm>
          <a:custGeom>
            <a:avLst/>
            <a:gdLst/>
            <a:ahLst/>
            <a:cxnLst/>
            <a:rect l="0" t="0" r="0" b="0"/>
            <a:pathLst>
              <a:path w="1" h="857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28575"/>
                </a:lnTo>
                <a:lnTo>
                  <a:pt x="0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0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781675" y="3800475"/>
            <a:ext cx="447676" cy="257176"/>
          </a:xfrm>
          <a:custGeom>
            <a:avLst/>
            <a:gdLst/>
            <a:ahLst/>
            <a:cxnLst/>
            <a:rect l="0" t="0" r="0" b="0"/>
            <a:pathLst>
              <a:path w="447676" h="257176">
                <a:moveTo>
                  <a:pt x="447675" y="0"/>
                </a:moveTo>
                <a:lnTo>
                  <a:pt x="447675" y="0"/>
                </a:lnTo>
                <a:lnTo>
                  <a:pt x="447675" y="9525"/>
                </a:lnTo>
                <a:lnTo>
                  <a:pt x="447675" y="19050"/>
                </a:lnTo>
                <a:lnTo>
                  <a:pt x="447675" y="19050"/>
                </a:lnTo>
                <a:lnTo>
                  <a:pt x="447675" y="38100"/>
                </a:lnTo>
                <a:lnTo>
                  <a:pt x="438150" y="47625"/>
                </a:lnTo>
                <a:lnTo>
                  <a:pt x="428625" y="66675"/>
                </a:lnTo>
                <a:lnTo>
                  <a:pt x="409575" y="85725"/>
                </a:lnTo>
                <a:lnTo>
                  <a:pt x="400050" y="95250"/>
                </a:lnTo>
                <a:lnTo>
                  <a:pt x="381000" y="114300"/>
                </a:lnTo>
                <a:lnTo>
                  <a:pt x="361950" y="123825"/>
                </a:lnTo>
                <a:lnTo>
                  <a:pt x="333375" y="142875"/>
                </a:lnTo>
                <a:lnTo>
                  <a:pt x="314325" y="152400"/>
                </a:lnTo>
                <a:lnTo>
                  <a:pt x="276225" y="171450"/>
                </a:lnTo>
                <a:lnTo>
                  <a:pt x="257175" y="180975"/>
                </a:lnTo>
                <a:lnTo>
                  <a:pt x="219075" y="190500"/>
                </a:lnTo>
                <a:lnTo>
                  <a:pt x="200025" y="190500"/>
                </a:lnTo>
                <a:lnTo>
                  <a:pt x="171450" y="200025"/>
                </a:lnTo>
                <a:lnTo>
                  <a:pt x="142875" y="209550"/>
                </a:lnTo>
                <a:lnTo>
                  <a:pt x="123825" y="209550"/>
                </a:lnTo>
                <a:lnTo>
                  <a:pt x="95250" y="219075"/>
                </a:lnTo>
                <a:lnTo>
                  <a:pt x="76200" y="228600"/>
                </a:lnTo>
                <a:lnTo>
                  <a:pt x="47625" y="238125"/>
                </a:lnTo>
                <a:lnTo>
                  <a:pt x="28575" y="247650"/>
                </a:lnTo>
                <a:lnTo>
                  <a:pt x="9525" y="257175"/>
                </a:lnTo>
                <a:lnTo>
                  <a:pt x="0" y="257175"/>
                </a:lnTo>
                <a:lnTo>
                  <a:pt x="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372100" y="4210050"/>
            <a:ext cx="180976" cy="409576"/>
          </a:xfrm>
          <a:custGeom>
            <a:avLst/>
            <a:gdLst/>
            <a:ahLst/>
            <a:cxnLst/>
            <a:rect l="0" t="0" r="0" b="0"/>
            <a:pathLst>
              <a:path w="180976" h="409576">
                <a:moveTo>
                  <a:pt x="171450" y="9525"/>
                </a:moveTo>
                <a:lnTo>
                  <a:pt x="171450" y="9525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38100" y="171450"/>
                </a:lnTo>
                <a:lnTo>
                  <a:pt x="47625" y="180975"/>
                </a:lnTo>
                <a:lnTo>
                  <a:pt x="66675" y="190500"/>
                </a:lnTo>
                <a:lnTo>
                  <a:pt x="85725" y="200025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33350" y="247650"/>
                </a:lnTo>
                <a:lnTo>
                  <a:pt x="142875" y="257175"/>
                </a:lnTo>
                <a:lnTo>
                  <a:pt x="152400" y="276225"/>
                </a:lnTo>
                <a:lnTo>
                  <a:pt x="161925" y="285750"/>
                </a:lnTo>
                <a:lnTo>
                  <a:pt x="171450" y="304800"/>
                </a:lnTo>
                <a:lnTo>
                  <a:pt x="180975" y="314325"/>
                </a:lnTo>
                <a:lnTo>
                  <a:pt x="180975" y="333375"/>
                </a:lnTo>
                <a:lnTo>
                  <a:pt x="180975" y="342900"/>
                </a:lnTo>
                <a:lnTo>
                  <a:pt x="180975" y="361950"/>
                </a:lnTo>
                <a:lnTo>
                  <a:pt x="180975" y="371475"/>
                </a:lnTo>
                <a:lnTo>
                  <a:pt x="171450" y="381000"/>
                </a:lnTo>
                <a:lnTo>
                  <a:pt x="161925" y="390525"/>
                </a:lnTo>
                <a:lnTo>
                  <a:pt x="152400" y="400050"/>
                </a:lnTo>
                <a:lnTo>
                  <a:pt x="133350" y="400050"/>
                </a:lnTo>
                <a:lnTo>
                  <a:pt x="123825" y="409575"/>
                </a:lnTo>
                <a:lnTo>
                  <a:pt x="104775" y="409575"/>
                </a:lnTo>
                <a:lnTo>
                  <a:pt x="95250" y="409575"/>
                </a:lnTo>
                <a:lnTo>
                  <a:pt x="76200" y="409575"/>
                </a:lnTo>
                <a:lnTo>
                  <a:pt x="66675" y="409575"/>
                </a:lnTo>
                <a:lnTo>
                  <a:pt x="57150" y="409575"/>
                </a:lnTo>
                <a:lnTo>
                  <a:pt x="47625" y="409575"/>
                </a:lnTo>
                <a:lnTo>
                  <a:pt x="38100" y="409575"/>
                </a:lnTo>
                <a:lnTo>
                  <a:pt x="38100" y="409575"/>
                </a:lnTo>
                <a:lnTo>
                  <a:pt x="28575" y="400050"/>
                </a:lnTo>
                <a:lnTo>
                  <a:pt x="28575" y="400050"/>
                </a:lnTo>
                <a:lnTo>
                  <a:pt x="28575" y="400050"/>
                </a:lnTo>
                <a:lnTo>
                  <a:pt x="19050" y="400050"/>
                </a:lnTo>
                <a:lnTo>
                  <a:pt x="1905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495925" y="4133850"/>
            <a:ext cx="9526" cy="114301"/>
          </a:xfrm>
          <a:custGeom>
            <a:avLst/>
            <a:gdLst/>
            <a:ahLst/>
            <a:cxnLst/>
            <a:rect l="0" t="0" r="0" b="0"/>
            <a:pathLst>
              <a:path w="9526" h="1143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381625" y="4486275"/>
            <a:ext cx="9526" cy="190501"/>
          </a:xfrm>
          <a:custGeom>
            <a:avLst/>
            <a:gdLst/>
            <a:ahLst/>
            <a:cxnLst/>
            <a:rect l="0" t="0" r="0" b="0"/>
            <a:pathLst>
              <a:path w="9526" h="1905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638925" y="3657600"/>
            <a:ext cx="1019176" cy="161926"/>
          </a:xfrm>
          <a:custGeom>
            <a:avLst/>
            <a:gdLst/>
            <a:ahLst/>
            <a:cxnLst/>
            <a:rect l="0" t="0" r="0" b="0"/>
            <a:pathLst>
              <a:path w="1019176" h="161926">
                <a:moveTo>
                  <a:pt x="0" y="76200"/>
                </a:moveTo>
                <a:lnTo>
                  <a:pt x="0" y="76200"/>
                </a:lnTo>
                <a:lnTo>
                  <a:pt x="9525" y="76200"/>
                </a:lnTo>
                <a:lnTo>
                  <a:pt x="19050" y="76200"/>
                </a:lnTo>
                <a:lnTo>
                  <a:pt x="28575" y="76200"/>
                </a:lnTo>
                <a:lnTo>
                  <a:pt x="47625" y="76200"/>
                </a:lnTo>
                <a:lnTo>
                  <a:pt x="66675" y="76200"/>
                </a:lnTo>
                <a:lnTo>
                  <a:pt x="85725" y="76200"/>
                </a:lnTo>
                <a:lnTo>
                  <a:pt x="114300" y="76200"/>
                </a:lnTo>
                <a:lnTo>
                  <a:pt x="133350" y="76200"/>
                </a:lnTo>
                <a:lnTo>
                  <a:pt x="161925" y="76200"/>
                </a:lnTo>
                <a:lnTo>
                  <a:pt x="190500" y="76200"/>
                </a:lnTo>
                <a:lnTo>
                  <a:pt x="219075" y="76200"/>
                </a:lnTo>
                <a:lnTo>
                  <a:pt x="238125" y="85725"/>
                </a:lnTo>
                <a:lnTo>
                  <a:pt x="276225" y="85725"/>
                </a:lnTo>
                <a:lnTo>
                  <a:pt x="304800" y="85725"/>
                </a:lnTo>
                <a:lnTo>
                  <a:pt x="333375" y="85725"/>
                </a:lnTo>
                <a:lnTo>
                  <a:pt x="371475" y="85725"/>
                </a:lnTo>
                <a:lnTo>
                  <a:pt x="409575" y="85725"/>
                </a:lnTo>
                <a:lnTo>
                  <a:pt x="438150" y="85725"/>
                </a:lnTo>
                <a:lnTo>
                  <a:pt x="476250" y="85725"/>
                </a:lnTo>
                <a:lnTo>
                  <a:pt x="504825" y="85725"/>
                </a:lnTo>
                <a:lnTo>
                  <a:pt x="533400" y="85725"/>
                </a:lnTo>
                <a:lnTo>
                  <a:pt x="571500" y="85725"/>
                </a:lnTo>
                <a:lnTo>
                  <a:pt x="600075" y="85725"/>
                </a:lnTo>
                <a:lnTo>
                  <a:pt x="638175" y="85725"/>
                </a:lnTo>
                <a:lnTo>
                  <a:pt x="666750" y="85725"/>
                </a:lnTo>
                <a:lnTo>
                  <a:pt x="695325" y="85725"/>
                </a:lnTo>
                <a:lnTo>
                  <a:pt x="733425" y="85725"/>
                </a:lnTo>
                <a:lnTo>
                  <a:pt x="762000" y="85725"/>
                </a:lnTo>
                <a:lnTo>
                  <a:pt x="790575" y="85725"/>
                </a:lnTo>
                <a:lnTo>
                  <a:pt x="819150" y="85725"/>
                </a:lnTo>
                <a:lnTo>
                  <a:pt x="847725" y="85725"/>
                </a:lnTo>
                <a:lnTo>
                  <a:pt x="866775" y="85725"/>
                </a:lnTo>
                <a:lnTo>
                  <a:pt x="885825" y="85725"/>
                </a:lnTo>
                <a:lnTo>
                  <a:pt x="895350" y="85725"/>
                </a:lnTo>
                <a:lnTo>
                  <a:pt x="923925" y="85725"/>
                </a:lnTo>
                <a:lnTo>
                  <a:pt x="933450" y="85725"/>
                </a:lnTo>
                <a:lnTo>
                  <a:pt x="942975" y="85725"/>
                </a:lnTo>
                <a:lnTo>
                  <a:pt x="942975" y="85725"/>
                </a:lnTo>
                <a:lnTo>
                  <a:pt x="952500" y="85725"/>
                </a:lnTo>
                <a:lnTo>
                  <a:pt x="952500" y="85725"/>
                </a:lnTo>
                <a:lnTo>
                  <a:pt x="962025" y="85725"/>
                </a:lnTo>
                <a:lnTo>
                  <a:pt x="952500" y="85725"/>
                </a:lnTo>
                <a:lnTo>
                  <a:pt x="952500" y="85725"/>
                </a:lnTo>
                <a:lnTo>
                  <a:pt x="942975" y="76200"/>
                </a:lnTo>
                <a:lnTo>
                  <a:pt x="933450" y="76200"/>
                </a:lnTo>
                <a:lnTo>
                  <a:pt x="933450" y="66675"/>
                </a:lnTo>
                <a:lnTo>
                  <a:pt x="914400" y="57150"/>
                </a:lnTo>
                <a:lnTo>
                  <a:pt x="904875" y="57150"/>
                </a:lnTo>
                <a:lnTo>
                  <a:pt x="885825" y="47625"/>
                </a:lnTo>
                <a:lnTo>
                  <a:pt x="876300" y="47625"/>
                </a:lnTo>
                <a:lnTo>
                  <a:pt x="866775" y="38100"/>
                </a:lnTo>
                <a:lnTo>
                  <a:pt x="857250" y="28575"/>
                </a:lnTo>
                <a:lnTo>
                  <a:pt x="838200" y="28575"/>
                </a:lnTo>
                <a:lnTo>
                  <a:pt x="828675" y="19050"/>
                </a:lnTo>
                <a:lnTo>
                  <a:pt x="819150" y="19050"/>
                </a:lnTo>
                <a:lnTo>
                  <a:pt x="800100" y="9525"/>
                </a:lnTo>
                <a:lnTo>
                  <a:pt x="790575" y="9525"/>
                </a:lnTo>
                <a:lnTo>
                  <a:pt x="781050" y="9525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9525"/>
                </a:lnTo>
                <a:lnTo>
                  <a:pt x="781050" y="9525"/>
                </a:lnTo>
                <a:lnTo>
                  <a:pt x="790575" y="9525"/>
                </a:lnTo>
                <a:lnTo>
                  <a:pt x="800100" y="19050"/>
                </a:lnTo>
                <a:lnTo>
                  <a:pt x="819150" y="19050"/>
                </a:lnTo>
                <a:lnTo>
                  <a:pt x="828675" y="28575"/>
                </a:lnTo>
                <a:lnTo>
                  <a:pt x="847725" y="38100"/>
                </a:lnTo>
                <a:lnTo>
                  <a:pt x="866775" y="47625"/>
                </a:lnTo>
                <a:lnTo>
                  <a:pt x="885825" y="47625"/>
                </a:lnTo>
                <a:lnTo>
                  <a:pt x="904875" y="57150"/>
                </a:lnTo>
                <a:lnTo>
                  <a:pt x="923925" y="66675"/>
                </a:lnTo>
                <a:lnTo>
                  <a:pt x="942975" y="66675"/>
                </a:lnTo>
                <a:lnTo>
                  <a:pt x="962025" y="76200"/>
                </a:lnTo>
                <a:lnTo>
                  <a:pt x="981075" y="76200"/>
                </a:lnTo>
                <a:lnTo>
                  <a:pt x="1000125" y="76200"/>
                </a:lnTo>
                <a:lnTo>
                  <a:pt x="1009650" y="85725"/>
                </a:lnTo>
                <a:lnTo>
                  <a:pt x="1019175" y="85725"/>
                </a:lnTo>
                <a:lnTo>
                  <a:pt x="1019175" y="85725"/>
                </a:lnTo>
                <a:lnTo>
                  <a:pt x="1019175" y="85725"/>
                </a:lnTo>
                <a:lnTo>
                  <a:pt x="1019175" y="76200"/>
                </a:lnTo>
                <a:lnTo>
                  <a:pt x="1019175" y="76200"/>
                </a:lnTo>
                <a:lnTo>
                  <a:pt x="1009650" y="76200"/>
                </a:lnTo>
                <a:lnTo>
                  <a:pt x="1009650" y="76200"/>
                </a:lnTo>
                <a:lnTo>
                  <a:pt x="990600" y="76200"/>
                </a:lnTo>
                <a:lnTo>
                  <a:pt x="981075" y="76200"/>
                </a:lnTo>
                <a:lnTo>
                  <a:pt x="952500" y="85725"/>
                </a:lnTo>
                <a:lnTo>
                  <a:pt x="933450" y="85725"/>
                </a:lnTo>
                <a:lnTo>
                  <a:pt x="914400" y="95250"/>
                </a:lnTo>
                <a:lnTo>
                  <a:pt x="885825" y="114300"/>
                </a:lnTo>
                <a:lnTo>
                  <a:pt x="857250" y="123825"/>
                </a:lnTo>
                <a:lnTo>
                  <a:pt x="838200" y="142875"/>
                </a:lnTo>
                <a:lnTo>
                  <a:pt x="819150" y="161925"/>
                </a:lnTo>
                <a:lnTo>
                  <a:pt x="800100" y="161925"/>
                </a:lnTo>
                <a:lnTo>
                  <a:pt x="800100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858000" y="2981325"/>
            <a:ext cx="371476" cy="285751"/>
          </a:xfrm>
          <a:custGeom>
            <a:avLst/>
            <a:gdLst/>
            <a:ahLst/>
            <a:cxnLst/>
            <a:rect l="0" t="0" r="0" b="0"/>
            <a:pathLst>
              <a:path w="371476" h="285751">
                <a:moveTo>
                  <a:pt x="0" y="123825"/>
                </a:move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9525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66675" y="47625"/>
                </a:lnTo>
                <a:lnTo>
                  <a:pt x="76200" y="38100"/>
                </a:lnTo>
                <a:lnTo>
                  <a:pt x="85725" y="38100"/>
                </a:lnTo>
                <a:lnTo>
                  <a:pt x="85725" y="38100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47625"/>
                </a:lnTo>
                <a:lnTo>
                  <a:pt x="95250" y="57150"/>
                </a:lnTo>
                <a:lnTo>
                  <a:pt x="104775" y="66675"/>
                </a:lnTo>
                <a:lnTo>
                  <a:pt x="104775" y="85725"/>
                </a:lnTo>
                <a:lnTo>
                  <a:pt x="95250" y="95250"/>
                </a:lnTo>
                <a:lnTo>
                  <a:pt x="95250" y="114300"/>
                </a:lnTo>
                <a:lnTo>
                  <a:pt x="95250" y="133350"/>
                </a:lnTo>
                <a:lnTo>
                  <a:pt x="85725" y="152400"/>
                </a:lnTo>
                <a:lnTo>
                  <a:pt x="85725" y="171450"/>
                </a:lnTo>
                <a:lnTo>
                  <a:pt x="76200" y="200025"/>
                </a:lnTo>
                <a:lnTo>
                  <a:pt x="76200" y="209550"/>
                </a:lnTo>
                <a:lnTo>
                  <a:pt x="76200" y="228600"/>
                </a:lnTo>
                <a:lnTo>
                  <a:pt x="66675" y="247650"/>
                </a:lnTo>
                <a:lnTo>
                  <a:pt x="66675" y="257175"/>
                </a:lnTo>
                <a:lnTo>
                  <a:pt x="66675" y="266700"/>
                </a:lnTo>
                <a:lnTo>
                  <a:pt x="66675" y="276225"/>
                </a:lnTo>
                <a:lnTo>
                  <a:pt x="66675" y="285750"/>
                </a:lnTo>
                <a:lnTo>
                  <a:pt x="76200" y="285750"/>
                </a:lnTo>
                <a:lnTo>
                  <a:pt x="85725" y="285750"/>
                </a:lnTo>
                <a:lnTo>
                  <a:pt x="95250" y="285750"/>
                </a:lnTo>
                <a:lnTo>
                  <a:pt x="104775" y="276225"/>
                </a:lnTo>
                <a:lnTo>
                  <a:pt x="114300" y="266700"/>
                </a:lnTo>
                <a:lnTo>
                  <a:pt x="123825" y="257175"/>
                </a:lnTo>
                <a:lnTo>
                  <a:pt x="133350" y="247650"/>
                </a:lnTo>
                <a:lnTo>
                  <a:pt x="142875" y="228600"/>
                </a:lnTo>
                <a:lnTo>
                  <a:pt x="152400" y="209550"/>
                </a:lnTo>
                <a:lnTo>
                  <a:pt x="161925" y="200025"/>
                </a:lnTo>
                <a:lnTo>
                  <a:pt x="171450" y="180975"/>
                </a:lnTo>
                <a:lnTo>
                  <a:pt x="180975" y="161925"/>
                </a:lnTo>
                <a:lnTo>
                  <a:pt x="190500" y="142875"/>
                </a:lnTo>
                <a:lnTo>
                  <a:pt x="200025" y="123825"/>
                </a:lnTo>
                <a:lnTo>
                  <a:pt x="200025" y="114300"/>
                </a:lnTo>
                <a:lnTo>
                  <a:pt x="209550" y="95250"/>
                </a:lnTo>
                <a:lnTo>
                  <a:pt x="200025" y="85725"/>
                </a:lnTo>
                <a:lnTo>
                  <a:pt x="200025" y="66675"/>
                </a:lnTo>
                <a:lnTo>
                  <a:pt x="200025" y="47625"/>
                </a:lnTo>
                <a:lnTo>
                  <a:pt x="190500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180975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90500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85750" y="19050"/>
                </a:lnTo>
                <a:lnTo>
                  <a:pt x="295275" y="19050"/>
                </a:lnTo>
                <a:lnTo>
                  <a:pt x="314325" y="9525"/>
                </a:lnTo>
                <a:lnTo>
                  <a:pt x="333375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71475" y="9525"/>
                </a:lnTo>
                <a:lnTo>
                  <a:pt x="371475" y="9525"/>
                </a:lnTo>
                <a:lnTo>
                  <a:pt x="3714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0077450" y="3095625"/>
            <a:ext cx="180976" cy="257176"/>
          </a:xfrm>
          <a:custGeom>
            <a:avLst/>
            <a:gdLst/>
            <a:ahLst/>
            <a:cxnLst/>
            <a:rect l="0" t="0" r="0" b="0"/>
            <a:pathLst>
              <a:path w="180976" h="257176">
                <a:moveTo>
                  <a:pt x="76200" y="0"/>
                </a:move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85725"/>
                </a:lnTo>
                <a:lnTo>
                  <a:pt x="38100" y="104775"/>
                </a:lnTo>
                <a:lnTo>
                  <a:pt x="19050" y="133350"/>
                </a:lnTo>
                <a:lnTo>
                  <a:pt x="19050" y="152400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9525" y="247650"/>
                </a:lnTo>
                <a:lnTo>
                  <a:pt x="19050" y="257175"/>
                </a:lnTo>
                <a:lnTo>
                  <a:pt x="28575" y="257175"/>
                </a:lnTo>
                <a:lnTo>
                  <a:pt x="47625" y="257175"/>
                </a:lnTo>
                <a:lnTo>
                  <a:pt x="66675" y="247650"/>
                </a:lnTo>
                <a:lnTo>
                  <a:pt x="85725" y="247650"/>
                </a:lnTo>
                <a:lnTo>
                  <a:pt x="104775" y="247650"/>
                </a:lnTo>
                <a:lnTo>
                  <a:pt x="123825" y="238125"/>
                </a:lnTo>
                <a:lnTo>
                  <a:pt x="142875" y="228600"/>
                </a:lnTo>
                <a:lnTo>
                  <a:pt x="152400" y="219075"/>
                </a:lnTo>
                <a:lnTo>
                  <a:pt x="161925" y="209550"/>
                </a:lnTo>
                <a:lnTo>
                  <a:pt x="180975" y="209550"/>
                </a:lnTo>
                <a:lnTo>
                  <a:pt x="180975" y="209550"/>
                </a:lnTo>
                <a:lnTo>
                  <a:pt x="180975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972675" y="2981325"/>
            <a:ext cx="352426" cy="104776"/>
          </a:xfrm>
          <a:custGeom>
            <a:avLst/>
            <a:gdLst/>
            <a:ahLst/>
            <a:cxnLst/>
            <a:rect l="0" t="0" r="0" b="0"/>
            <a:pathLst>
              <a:path w="352426" h="104776">
                <a:moveTo>
                  <a:pt x="0" y="104775"/>
                </a:moveTo>
                <a:lnTo>
                  <a:pt x="0" y="104775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76200"/>
                </a:lnTo>
                <a:lnTo>
                  <a:pt x="9525" y="66675"/>
                </a:lnTo>
                <a:lnTo>
                  <a:pt x="28575" y="57150"/>
                </a:lnTo>
                <a:lnTo>
                  <a:pt x="38100" y="38100"/>
                </a:lnTo>
                <a:lnTo>
                  <a:pt x="57150" y="28575"/>
                </a:lnTo>
                <a:lnTo>
                  <a:pt x="76200" y="19050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9525"/>
                </a:lnTo>
                <a:lnTo>
                  <a:pt x="161925" y="19050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47625"/>
                </a:lnTo>
                <a:lnTo>
                  <a:pt x="180975" y="47625"/>
                </a:lnTo>
                <a:lnTo>
                  <a:pt x="180975" y="57150"/>
                </a:lnTo>
                <a:lnTo>
                  <a:pt x="190500" y="66675"/>
                </a:lnTo>
                <a:lnTo>
                  <a:pt x="200025" y="66675"/>
                </a:lnTo>
                <a:lnTo>
                  <a:pt x="219075" y="66675"/>
                </a:lnTo>
                <a:lnTo>
                  <a:pt x="228600" y="66675"/>
                </a:lnTo>
                <a:lnTo>
                  <a:pt x="247650" y="57150"/>
                </a:lnTo>
                <a:lnTo>
                  <a:pt x="276225" y="47625"/>
                </a:lnTo>
                <a:lnTo>
                  <a:pt x="295275" y="47625"/>
                </a:lnTo>
                <a:lnTo>
                  <a:pt x="314325" y="38100"/>
                </a:lnTo>
                <a:lnTo>
                  <a:pt x="323850" y="28575"/>
                </a:lnTo>
                <a:lnTo>
                  <a:pt x="342900" y="28575"/>
                </a:lnTo>
                <a:lnTo>
                  <a:pt x="352425" y="28575"/>
                </a:lnTo>
                <a:lnTo>
                  <a:pt x="352425" y="28575"/>
                </a:lnTo>
                <a:lnTo>
                  <a:pt x="3524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276975" y="3419475"/>
            <a:ext cx="123826" cy="942976"/>
          </a:xfrm>
          <a:custGeom>
            <a:avLst/>
            <a:gdLst/>
            <a:ahLst/>
            <a:cxnLst/>
            <a:rect l="0" t="0" r="0" b="0"/>
            <a:pathLst>
              <a:path w="123826" h="94297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38100"/>
                </a:lnTo>
                <a:lnTo>
                  <a:pt x="66675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85725" y="76200"/>
                </a:lnTo>
                <a:lnTo>
                  <a:pt x="85725" y="85725"/>
                </a:lnTo>
                <a:lnTo>
                  <a:pt x="85725" y="95250"/>
                </a:lnTo>
                <a:lnTo>
                  <a:pt x="85725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04775" y="152400"/>
                </a:lnTo>
                <a:lnTo>
                  <a:pt x="104775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14300" y="219075"/>
                </a:lnTo>
                <a:lnTo>
                  <a:pt x="114300" y="228600"/>
                </a:lnTo>
                <a:lnTo>
                  <a:pt x="114300" y="238125"/>
                </a:lnTo>
                <a:lnTo>
                  <a:pt x="114300" y="247650"/>
                </a:lnTo>
                <a:lnTo>
                  <a:pt x="114300" y="257175"/>
                </a:lnTo>
                <a:lnTo>
                  <a:pt x="114300" y="266700"/>
                </a:lnTo>
                <a:lnTo>
                  <a:pt x="114300" y="276225"/>
                </a:lnTo>
                <a:lnTo>
                  <a:pt x="114300" y="295275"/>
                </a:lnTo>
                <a:lnTo>
                  <a:pt x="114300" y="304800"/>
                </a:lnTo>
                <a:lnTo>
                  <a:pt x="123825" y="314325"/>
                </a:lnTo>
                <a:lnTo>
                  <a:pt x="123825" y="323850"/>
                </a:lnTo>
                <a:lnTo>
                  <a:pt x="123825" y="333375"/>
                </a:lnTo>
                <a:lnTo>
                  <a:pt x="123825" y="342900"/>
                </a:lnTo>
                <a:lnTo>
                  <a:pt x="123825" y="352425"/>
                </a:lnTo>
                <a:lnTo>
                  <a:pt x="123825" y="361950"/>
                </a:lnTo>
                <a:lnTo>
                  <a:pt x="123825" y="381000"/>
                </a:lnTo>
                <a:lnTo>
                  <a:pt x="123825" y="390525"/>
                </a:lnTo>
                <a:lnTo>
                  <a:pt x="123825" y="400050"/>
                </a:lnTo>
                <a:lnTo>
                  <a:pt x="123825" y="409575"/>
                </a:lnTo>
                <a:lnTo>
                  <a:pt x="123825" y="419100"/>
                </a:lnTo>
                <a:lnTo>
                  <a:pt x="123825" y="438150"/>
                </a:lnTo>
                <a:lnTo>
                  <a:pt x="123825" y="447675"/>
                </a:lnTo>
                <a:lnTo>
                  <a:pt x="123825" y="466725"/>
                </a:lnTo>
                <a:lnTo>
                  <a:pt x="123825" y="476250"/>
                </a:lnTo>
                <a:lnTo>
                  <a:pt x="123825" y="485775"/>
                </a:lnTo>
                <a:lnTo>
                  <a:pt x="123825" y="495300"/>
                </a:lnTo>
                <a:lnTo>
                  <a:pt x="123825" y="514350"/>
                </a:lnTo>
                <a:lnTo>
                  <a:pt x="123825" y="523875"/>
                </a:lnTo>
                <a:lnTo>
                  <a:pt x="123825" y="533400"/>
                </a:lnTo>
                <a:lnTo>
                  <a:pt x="123825" y="552450"/>
                </a:lnTo>
                <a:lnTo>
                  <a:pt x="123825" y="561975"/>
                </a:lnTo>
                <a:lnTo>
                  <a:pt x="123825" y="581025"/>
                </a:lnTo>
                <a:lnTo>
                  <a:pt x="123825" y="590550"/>
                </a:lnTo>
                <a:lnTo>
                  <a:pt x="123825" y="600075"/>
                </a:lnTo>
                <a:lnTo>
                  <a:pt x="123825" y="619125"/>
                </a:lnTo>
                <a:lnTo>
                  <a:pt x="114300" y="628650"/>
                </a:lnTo>
                <a:lnTo>
                  <a:pt x="114300" y="638175"/>
                </a:lnTo>
                <a:lnTo>
                  <a:pt x="114300" y="647700"/>
                </a:lnTo>
                <a:lnTo>
                  <a:pt x="114300" y="666750"/>
                </a:lnTo>
                <a:lnTo>
                  <a:pt x="114300" y="676275"/>
                </a:lnTo>
                <a:lnTo>
                  <a:pt x="114300" y="685800"/>
                </a:lnTo>
                <a:lnTo>
                  <a:pt x="114300" y="695325"/>
                </a:lnTo>
                <a:lnTo>
                  <a:pt x="104775" y="704850"/>
                </a:lnTo>
                <a:lnTo>
                  <a:pt x="104775" y="714375"/>
                </a:lnTo>
                <a:lnTo>
                  <a:pt x="104775" y="723900"/>
                </a:lnTo>
                <a:lnTo>
                  <a:pt x="104775" y="733425"/>
                </a:lnTo>
                <a:lnTo>
                  <a:pt x="104775" y="742950"/>
                </a:lnTo>
                <a:lnTo>
                  <a:pt x="95250" y="752475"/>
                </a:lnTo>
                <a:lnTo>
                  <a:pt x="95250" y="762000"/>
                </a:lnTo>
                <a:lnTo>
                  <a:pt x="95250" y="771525"/>
                </a:lnTo>
                <a:lnTo>
                  <a:pt x="85725" y="790575"/>
                </a:lnTo>
                <a:lnTo>
                  <a:pt x="85725" y="800100"/>
                </a:lnTo>
                <a:lnTo>
                  <a:pt x="85725" y="809625"/>
                </a:lnTo>
                <a:lnTo>
                  <a:pt x="76200" y="819150"/>
                </a:lnTo>
                <a:lnTo>
                  <a:pt x="66675" y="828675"/>
                </a:lnTo>
                <a:lnTo>
                  <a:pt x="66675" y="838200"/>
                </a:lnTo>
                <a:lnTo>
                  <a:pt x="57150" y="847725"/>
                </a:lnTo>
                <a:lnTo>
                  <a:pt x="57150" y="857250"/>
                </a:lnTo>
                <a:lnTo>
                  <a:pt x="57150" y="866775"/>
                </a:lnTo>
                <a:lnTo>
                  <a:pt x="47625" y="876300"/>
                </a:lnTo>
                <a:lnTo>
                  <a:pt x="47625" y="885825"/>
                </a:lnTo>
                <a:lnTo>
                  <a:pt x="38100" y="895350"/>
                </a:lnTo>
                <a:lnTo>
                  <a:pt x="38100" y="904875"/>
                </a:lnTo>
                <a:lnTo>
                  <a:pt x="28575" y="914400"/>
                </a:lnTo>
                <a:lnTo>
                  <a:pt x="28575" y="914400"/>
                </a:lnTo>
                <a:lnTo>
                  <a:pt x="28575" y="923925"/>
                </a:lnTo>
                <a:lnTo>
                  <a:pt x="19050" y="923925"/>
                </a:lnTo>
                <a:lnTo>
                  <a:pt x="19050" y="933450"/>
                </a:lnTo>
                <a:lnTo>
                  <a:pt x="19050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33450"/>
                </a:lnTo>
                <a:lnTo>
                  <a:pt x="9525" y="942975"/>
                </a:lnTo>
                <a:lnTo>
                  <a:pt x="9525" y="942975"/>
                </a:lnTo>
                <a:lnTo>
                  <a:pt x="9525" y="942975"/>
                </a:lnTo>
                <a:lnTo>
                  <a:pt x="9525" y="942975"/>
                </a:lnTo>
                <a:lnTo>
                  <a:pt x="9525" y="942975"/>
                </a:lnTo>
                <a:lnTo>
                  <a:pt x="9525" y="942975"/>
                </a:lnTo>
                <a:lnTo>
                  <a:pt x="9525" y="942975"/>
                </a:lnTo>
                <a:lnTo>
                  <a:pt x="0" y="942975"/>
                </a:lnTo>
                <a:lnTo>
                  <a:pt x="0" y="942975"/>
                </a:lnTo>
                <a:lnTo>
                  <a:pt x="0" y="942975"/>
                </a:lnTo>
                <a:lnTo>
                  <a:pt x="0" y="942975"/>
                </a:lnTo>
                <a:lnTo>
                  <a:pt x="0" y="942975"/>
                </a:lnTo>
                <a:lnTo>
                  <a:pt x="0" y="942975"/>
                </a:lnTo>
                <a:lnTo>
                  <a:pt x="0" y="942975"/>
                </a:lnTo>
                <a:lnTo>
                  <a:pt x="0" y="942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6334125" y="4543425"/>
            <a:ext cx="2590801" cy="200026"/>
          </a:xfrm>
          <a:custGeom>
            <a:avLst/>
            <a:gdLst/>
            <a:ahLst/>
            <a:cxnLst/>
            <a:rect l="0" t="0" r="0" b="0"/>
            <a:pathLst>
              <a:path w="2590801" h="200026">
                <a:moveTo>
                  <a:pt x="0" y="28575"/>
                </a:moveTo>
                <a:lnTo>
                  <a:pt x="0" y="28575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85725" y="85725"/>
                </a:lnTo>
                <a:lnTo>
                  <a:pt x="95250" y="85725"/>
                </a:lnTo>
                <a:lnTo>
                  <a:pt x="104775" y="95250"/>
                </a:lnTo>
                <a:lnTo>
                  <a:pt x="114300" y="95250"/>
                </a:lnTo>
                <a:lnTo>
                  <a:pt x="123825" y="95250"/>
                </a:lnTo>
                <a:lnTo>
                  <a:pt x="142875" y="95250"/>
                </a:lnTo>
                <a:lnTo>
                  <a:pt x="152400" y="104775"/>
                </a:lnTo>
                <a:lnTo>
                  <a:pt x="161925" y="104775"/>
                </a:lnTo>
                <a:lnTo>
                  <a:pt x="180975" y="104775"/>
                </a:lnTo>
                <a:lnTo>
                  <a:pt x="190500" y="104775"/>
                </a:lnTo>
                <a:lnTo>
                  <a:pt x="209550" y="104775"/>
                </a:lnTo>
                <a:lnTo>
                  <a:pt x="228600" y="104775"/>
                </a:lnTo>
                <a:lnTo>
                  <a:pt x="238125" y="104775"/>
                </a:lnTo>
                <a:lnTo>
                  <a:pt x="247650" y="104775"/>
                </a:lnTo>
                <a:lnTo>
                  <a:pt x="266700" y="104775"/>
                </a:lnTo>
                <a:lnTo>
                  <a:pt x="285750" y="104775"/>
                </a:lnTo>
                <a:lnTo>
                  <a:pt x="304800" y="104775"/>
                </a:lnTo>
                <a:lnTo>
                  <a:pt x="314325" y="104775"/>
                </a:lnTo>
                <a:lnTo>
                  <a:pt x="333375" y="104775"/>
                </a:lnTo>
                <a:lnTo>
                  <a:pt x="352425" y="104775"/>
                </a:lnTo>
                <a:lnTo>
                  <a:pt x="371475" y="104775"/>
                </a:lnTo>
                <a:lnTo>
                  <a:pt x="381000" y="104775"/>
                </a:lnTo>
                <a:lnTo>
                  <a:pt x="400050" y="104775"/>
                </a:lnTo>
                <a:lnTo>
                  <a:pt x="419100" y="104775"/>
                </a:lnTo>
                <a:lnTo>
                  <a:pt x="438150" y="104775"/>
                </a:lnTo>
                <a:lnTo>
                  <a:pt x="457200" y="104775"/>
                </a:lnTo>
                <a:lnTo>
                  <a:pt x="476250" y="104775"/>
                </a:lnTo>
                <a:lnTo>
                  <a:pt x="495300" y="95250"/>
                </a:lnTo>
                <a:lnTo>
                  <a:pt x="504825" y="95250"/>
                </a:lnTo>
                <a:lnTo>
                  <a:pt x="523875" y="95250"/>
                </a:lnTo>
                <a:lnTo>
                  <a:pt x="542925" y="95250"/>
                </a:lnTo>
                <a:lnTo>
                  <a:pt x="561975" y="95250"/>
                </a:lnTo>
                <a:lnTo>
                  <a:pt x="581025" y="95250"/>
                </a:lnTo>
                <a:lnTo>
                  <a:pt x="600075" y="95250"/>
                </a:lnTo>
                <a:lnTo>
                  <a:pt x="619125" y="85725"/>
                </a:lnTo>
                <a:lnTo>
                  <a:pt x="638175" y="85725"/>
                </a:lnTo>
                <a:lnTo>
                  <a:pt x="657225" y="85725"/>
                </a:lnTo>
                <a:lnTo>
                  <a:pt x="676275" y="85725"/>
                </a:lnTo>
                <a:lnTo>
                  <a:pt x="695325" y="85725"/>
                </a:lnTo>
                <a:lnTo>
                  <a:pt x="714375" y="85725"/>
                </a:lnTo>
                <a:lnTo>
                  <a:pt x="733425" y="76200"/>
                </a:lnTo>
                <a:lnTo>
                  <a:pt x="752475" y="76200"/>
                </a:lnTo>
                <a:lnTo>
                  <a:pt x="762000" y="76200"/>
                </a:lnTo>
                <a:lnTo>
                  <a:pt x="790575" y="76200"/>
                </a:lnTo>
                <a:lnTo>
                  <a:pt x="809625" y="76200"/>
                </a:lnTo>
                <a:lnTo>
                  <a:pt x="819150" y="66675"/>
                </a:lnTo>
                <a:lnTo>
                  <a:pt x="847725" y="66675"/>
                </a:lnTo>
                <a:lnTo>
                  <a:pt x="857250" y="66675"/>
                </a:lnTo>
                <a:lnTo>
                  <a:pt x="876300" y="66675"/>
                </a:lnTo>
                <a:lnTo>
                  <a:pt x="895350" y="66675"/>
                </a:lnTo>
                <a:lnTo>
                  <a:pt x="914400" y="57150"/>
                </a:lnTo>
                <a:lnTo>
                  <a:pt x="933450" y="57150"/>
                </a:lnTo>
                <a:lnTo>
                  <a:pt x="952500" y="57150"/>
                </a:lnTo>
                <a:lnTo>
                  <a:pt x="971550" y="57150"/>
                </a:lnTo>
                <a:lnTo>
                  <a:pt x="981075" y="66675"/>
                </a:lnTo>
                <a:lnTo>
                  <a:pt x="1000125" y="66675"/>
                </a:lnTo>
                <a:lnTo>
                  <a:pt x="1019175" y="66675"/>
                </a:lnTo>
                <a:lnTo>
                  <a:pt x="1038225" y="76200"/>
                </a:lnTo>
                <a:lnTo>
                  <a:pt x="1047750" y="76200"/>
                </a:lnTo>
                <a:lnTo>
                  <a:pt x="1066800" y="85725"/>
                </a:lnTo>
                <a:lnTo>
                  <a:pt x="1085850" y="85725"/>
                </a:lnTo>
                <a:lnTo>
                  <a:pt x="1095375" y="95250"/>
                </a:lnTo>
                <a:lnTo>
                  <a:pt x="1114425" y="104775"/>
                </a:lnTo>
                <a:lnTo>
                  <a:pt x="1123950" y="114300"/>
                </a:lnTo>
                <a:lnTo>
                  <a:pt x="1143000" y="123825"/>
                </a:lnTo>
                <a:lnTo>
                  <a:pt x="1152525" y="133350"/>
                </a:lnTo>
                <a:lnTo>
                  <a:pt x="1162050" y="142875"/>
                </a:lnTo>
                <a:lnTo>
                  <a:pt x="1171575" y="152400"/>
                </a:lnTo>
                <a:lnTo>
                  <a:pt x="1181100" y="161925"/>
                </a:lnTo>
                <a:lnTo>
                  <a:pt x="1190625" y="171450"/>
                </a:lnTo>
                <a:lnTo>
                  <a:pt x="1190625" y="171450"/>
                </a:lnTo>
                <a:lnTo>
                  <a:pt x="1200150" y="180975"/>
                </a:lnTo>
                <a:lnTo>
                  <a:pt x="1200150" y="190500"/>
                </a:lnTo>
                <a:lnTo>
                  <a:pt x="1209675" y="190500"/>
                </a:lnTo>
                <a:lnTo>
                  <a:pt x="1209675" y="200025"/>
                </a:lnTo>
                <a:lnTo>
                  <a:pt x="1209675" y="200025"/>
                </a:lnTo>
                <a:lnTo>
                  <a:pt x="1209675" y="200025"/>
                </a:lnTo>
                <a:lnTo>
                  <a:pt x="1209675" y="190500"/>
                </a:lnTo>
                <a:lnTo>
                  <a:pt x="1209675" y="190500"/>
                </a:lnTo>
                <a:lnTo>
                  <a:pt x="1209675" y="190500"/>
                </a:lnTo>
                <a:lnTo>
                  <a:pt x="1209675" y="180975"/>
                </a:lnTo>
                <a:lnTo>
                  <a:pt x="1200150" y="171450"/>
                </a:lnTo>
                <a:lnTo>
                  <a:pt x="1200150" y="171450"/>
                </a:lnTo>
                <a:lnTo>
                  <a:pt x="1209675" y="161925"/>
                </a:lnTo>
                <a:lnTo>
                  <a:pt x="1209675" y="152400"/>
                </a:lnTo>
                <a:lnTo>
                  <a:pt x="1219200" y="142875"/>
                </a:lnTo>
                <a:lnTo>
                  <a:pt x="1228725" y="142875"/>
                </a:lnTo>
                <a:lnTo>
                  <a:pt x="1228725" y="133350"/>
                </a:lnTo>
                <a:lnTo>
                  <a:pt x="1238250" y="123825"/>
                </a:lnTo>
                <a:lnTo>
                  <a:pt x="1238250" y="123825"/>
                </a:lnTo>
                <a:lnTo>
                  <a:pt x="1247775" y="114300"/>
                </a:lnTo>
                <a:lnTo>
                  <a:pt x="1257300" y="104775"/>
                </a:lnTo>
                <a:lnTo>
                  <a:pt x="1266825" y="104775"/>
                </a:lnTo>
                <a:lnTo>
                  <a:pt x="1276350" y="95250"/>
                </a:lnTo>
                <a:lnTo>
                  <a:pt x="1285875" y="95250"/>
                </a:lnTo>
                <a:lnTo>
                  <a:pt x="1295400" y="85725"/>
                </a:lnTo>
                <a:lnTo>
                  <a:pt x="1314450" y="76200"/>
                </a:lnTo>
                <a:lnTo>
                  <a:pt x="1323975" y="76200"/>
                </a:lnTo>
                <a:lnTo>
                  <a:pt x="1333500" y="76200"/>
                </a:lnTo>
                <a:lnTo>
                  <a:pt x="1352550" y="66675"/>
                </a:lnTo>
                <a:lnTo>
                  <a:pt x="1362075" y="66675"/>
                </a:lnTo>
                <a:lnTo>
                  <a:pt x="1371600" y="66675"/>
                </a:lnTo>
                <a:lnTo>
                  <a:pt x="1381125" y="66675"/>
                </a:lnTo>
                <a:lnTo>
                  <a:pt x="1400175" y="57150"/>
                </a:lnTo>
                <a:lnTo>
                  <a:pt x="1409700" y="57150"/>
                </a:lnTo>
                <a:lnTo>
                  <a:pt x="1428750" y="57150"/>
                </a:lnTo>
                <a:lnTo>
                  <a:pt x="1438275" y="57150"/>
                </a:lnTo>
                <a:lnTo>
                  <a:pt x="1447800" y="57150"/>
                </a:lnTo>
                <a:lnTo>
                  <a:pt x="1466850" y="57150"/>
                </a:lnTo>
                <a:lnTo>
                  <a:pt x="1485900" y="57150"/>
                </a:lnTo>
                <a:lnTo>
                  <a:pt x="1495425" y="57150"/>
                </a:lnTo>
                <a:lnTo>
                  <a:pt x="1514475" y="57150"/>
                </a:lnTo>
                <a:lnTo>
                  <a:pt x="1524000" y="57150"/>
                </a:lnTo>
                <a:lnTo>
                  <a:pt x="1543050" y="57150"/>
                </a:lnTo>
                <a:lnTo>
                  <a:pt x="1562100" y="57150"/>
                </a:lnTo>
                <a:lnTo>
                  <a:pt x="1571625" y="57150"/>
                </a:lnTo>
                <a:lnTo>
                  <a:pt x="1590675" y="57150"/>
                </a:lnTo>
                <a:lnTo>
                  <a:pt x="1609725" y="57150"/>
                </a:lnTo>
                <a:lnTo>
                  <a:pt x="1619250" y="57150"/>
                </a:lnTo>
                <a:lnTo>
                  <a:pt x="1638300" y="57150"/>
                </a:lnTo>
                <a:lnTo>
                  <a:pt x="1657350" y="57150"/>
                </a:lnTo>
                <a:lnTo>
                  <a:pt x="1666875" y="57150"/>
                </a:lnTo>
                <a:lnTo>
                  <a:pt x="1685925" y="57150"/>
                </a:lnTo>
                <a:lnTo>
                  <a:pt x="1704975" y="57150"/>
                </a:lnTo>
                <a:lnTo>
                  <a:pt x="1714500" y="57150"/>
                </a:lnTo>
                <a:lnTo>
                  <a:pt x="1733550" y="57150"/>
                </a:lnTo>
                <a:lnTo>
                  <a:pt x="1752600" y="57150"/>
                </a:lnTo>
                <a:lnTo>
                  <a:pt x="1771650" y="57150"/>
                </a:lnTo>
                <a:lnTo>
                  <a:pt x="1790700" y="57150"/>
                </a:lnTo>
                <a:lnTo>
                  <a:pt x="1800225" y="57150"/>
                </a:lnTo>
                <a:lnTo>
                  <a:pt x="1819275" y="66675"/>
                </a:lnTo>
                <a:lnTo>
                  <a:pt x="1838325" y="66675"/>
                </a:lnTo>
                <a:lnTo>
                  <a:pt x="1857375" y="66675"/>
                </a:lnTo>
                <a:lnTo>
                  <a:pt x="1876425" y="57150"/>
                </a:lnTo>
                <a:lnTo>
                  <a:pt x="1895475" y="57150"/>
                </a:lnTo>
                <a:lnTo>
                  <a:pt x="1905000" y="57150"/>
                </a:lnTo>
                <a:lnTo>
                  <a:pt x="1924050" y="57150"/>
                </a:lnTo>
                <a:lnTo>
                  <a:pt x="1943100" y="66675"/>
                </a:lnTo>
                <a:lnTo>
                  <a:pt x="1962150" y="66675"/>
                </a:lnTo>
                <a:lnTo>
                  <a:pt x="1981200" y="66675"/>
                </a:lnTo>
                <a:lnTo>
                  <a:pt x="2000250" y="57150"/>
                </a:lnTo>
                <a:lnTo>
                  <a:pt x="2009775" y="57150"/>
                </a:lnTo>
                <a:lnTo>
                  <a:pt x="2028825" y="57150"/>
                </a:lnTo>
                <a:lnTo>
                  <a:pt x="2047875" y="57150"/>
                </a:lnTo>
                <a:lnTo>
                  <a:pt x="2066925" y="57150"/>
                </a:lnTo>
                <a:lnTo>
                  <a:pt x="2085975" y="57150"/>
                </a:lnTo>
                <a:lnTo>
                  <a:pt x="2105025" y="57150"/>
                </a:lnTo>
                <a:lnTo>
                  <a:pt x="2124075" y="57150"/>
                </a:lnTo>
                <a:lnTo>
                  <a:pt x="2143125" y="66675"/>
                </a:lnTo>
                <a:lnTo>
                  <a:pt x="2152650" y="66675"/>
                </a:lnTo>
                <a:lnTo>
                  <a:pt x="2171700" y="66675"/>
                </a:lnTo>
                <a:lnTo>
                  <a:pt x="2190750" y="66675"/>
                </a:lnTo>
                <a:lnTo>
                  <a:pt x="2209800" y="66675"/>
                </a:lnTo>
                <a:lnTo>
                  <a:pt x="2228850" y="66675"/>
                </a:lnTo>
                <a:lnTo>
                  <a:pt x="2247900" y="66675"/>
                </a:lnTo>
                <a:lnTo>
                  <a:pt x="2257425" y="66675"/>
                </a:lnTo>
                <a:lnTo>
                  <a:pt x="2286000" y="66675"/>
                </a:lnTo>
                <a:lnTo>
                  <a:pt x="2295525" y="66675"/>
                </a:lnTo>
                <a:lnTo>
                  <a:pt x="2314575" y="66675"/>
                </a:lnTo>
                <a:lnTo>
                  <a:pt x="2324100" y="76200"/>
                </a:lnTo>
                <a:lnTo>
                  <a:pt x="2343150" y="76200"/>
                </a:lnTo>
                <a:lnTo>
                  <a:pt x="2362200" y="76200"/>
                </a:lnTo>
                <a:lnTo>
                  <a:pt x="2381250" y="76200"/>
                </a:lnTo>
                <a:lnTo>
                  <a:pt x="2400300" y="76200"/>
                </a:lnTo>
                <a:lnTo>
                  <a:pt x="2409825" y="76200"/>
                </a:lnTo>
                <a:lnTo>
                  <a:pt x="2428875" y="76200"/>
                </a:lnTo>
                <a:lnTo>
                  <a:pt x="2447925" y="76200"/>
                </a:lnTo>
                <a:lnTo>
                  <a:pt x="2466975" y="76200"/>
                </a:lnTo>
                <a:lnTo>
                  <a:pt x="2476500" y="76200"/>
                </a:lnTo>
                <a:lnTo>
                  <a:pt x="2495550" y="76200"/>
                </a:lnTo>
                <a:lnTo>
                  <a:pt x="2505075" y="76200"/>
                </a:lnTo>
                <a:lnTo>
                  <a:pt x="2524125" y="76200"/>
                </a:lnTo>
                <a:lnTo>
                  <a:pt x="2533650" y="76200"/>
                </a:lnTo>
                <a:lnTo>
                  <a:pt x="2552700" y="66675"/>
                </a:lnTo>
                <a:lnTo>
                  <a:pt x="2562225" y="66675"/>
                </a:lnTo>
                <a:lnTo>
                  <a:pt x="2571750" y="66675"/>
                </a:lnTo>
                <a:lnTo>
                  <a:pt x="2581275" y="57150"/>
                </a:lnTo>
                <a:lnTo>
                  <a:pt x="2581275" y="57150"/>
                </a:lnTo>
                <a:lnTo>
                  <a:pt x="2581275" y="47625"/>
                </a:lnTo>
                <a:lnTo>
                  <a:pt x="2590800" y="47625"/>
                </a:lnTo>
                <a:lnTo>
                  <a:pt x="2590800" y="47625"/>
                </a:lnTo>
                <a:lnTo>
                  <a:pt x="2590800" y="38100"/>
                </a:lnTo>
                <a:lnTo>
                  <a:pt x="2590800" y="38100"/>
                </a:lnTo>
                <a:lnTo>
                  <a:pt x="2590800" y="28575"/>
                </a:lnTo>
                <a:lnTo>
                  <a:pt x="2590800" y="28575"/>
                </a:lnTo>
                <a:lnTo>
                  <a:pt x="2590800" y="19050"/>
                </a:lnTo>
                <a:lnTo>
                  <a:pt x="2590800" y="19050"/>
                </a:lnTo>
                <a:lnTo>
                  <a:pt x="2590800" y="9525"/>
                </a:lnTo>
                <a:lnTo>
                  <a:pt x="2590800" y="9525"/>
                </a:lnTo>
                <a:lnTo>
                  <a:pt x="2590800" y="9525"/>
                </a:lnTo>
                <a:lnTo>
                  <a:pt x="2590800" y="0"/>
                </a:lnTo>
                <a:lnTo>
                  <a:pt x="2590800" y="0"/>
                </a:lnTo>
                <a:lnTo>
                  <a:pt x="2590800" y="0"/>
                </a:lnTo>
                <a:lnTo>
                  <a:pt x="2590800" y="0"/>
                </a:lnTo>
                <a:lnTo>
                  <a:pt x="2590800" y="9525"/>
                </a:lnTo>
                <a:lnTo>
                  <a:pt x="2581275" y="9525"/>
                </a:lnTo>
                <a:lnTo>
                  <a:pt x="2581275" y="9525"/>
                </a:lnTo>
                <a:lnTo>
                  <a:pt x="2581275" y="9525"/>
                </a:lnTo>
                <a:lnTo>
                  <a:pt x="25812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7134225" y="4867275"/>
            <a:ext cx="295276" cy="381001"/>
          </a:xfrm>
          <a:custGeom>
            <a:avLst/>
            <a:gdLst/>
            <a:ahLst/>
            <a:cxnLst/>
            <a:rect l="0" t="0" r="0" b="0"/>
            <a:pathLst>
              <a:path w="295276" h="381001">
                <a:moveTo>
                  <a:pt x="19050" y="180975"/>
                </a:moveTo>
                <a:lnTo>
                  <a:pt x="19050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80975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0" y="142875"/>
                </a:lnTo>
                <a:lnTo>
                  <a:pt x="9525" y="123825"/>
                </a:lnTo>
                <a:lnTo>
                  <a:pt x="9525" y="104775"/>
                </a:lnTo>
                <a:lnTo>
                  <a:pt x="19050" y="95250"/>
                </a:lnTo>
                <a:lnTo>
                  <a:pt x="28575" y="76200"/>
                </a:lnTo>
                <a:lnTo>
                  <a:pt x="28575" y="66675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47625"/>
                </a:lnTo>
                <a:lnTo>
                  <a:pt x="76200" y="57150"/>
                </a:lnTo>
                <a:lnTo>
                  <a:pt x="76200" y="66675"/>
                </a:lnTo>
                <a:lnTo>
                  <a:pt x="76200" y="85725"/>
                </a:lnTo>
                <a:lnTo>
                  <a:pt x="76200" y="104775"/>
                </a:lnTo>
                <a:lnTo>
                  <a:pt x="66675" y="133350"/>
                </a:lnTo>
                <a:lnTo>
                  <a:pt x="66675" y="152400"/>
                </a:lnTo>
                <a:lnTo>
                  <a:pt x="66675" y="180975"/>
                </a:lnTo>
                <a:lnTo>
                  <a:pt x="57150" y="209550"/>
                </a:lnTo>
                <a:lnTo>
                  <a:pt x="57150" y="228600"/>
                </a:lnTo>
                <a:lnTo>
                  <a:pt x="57150" y="257175"/>
                </a:lnTo>
                <a:lnTo>
                  <a:pt x="57150" y="285750"/>
                </a:lnTo>
                <a:lnTo>
                  <a:pt x="57150" y="304800"/>
                </a:lnTo>
                <a:lnTo>
                  <a:pt x="57150" y="323850"/>
                </a:lnTo>
                <a:lnTo>
                  <a:pt x="57150" y="342900"/>
                </a:lnTo>
                <a:lnTo>
                  <a:pt x="57150" y="361950"/>
                </a:lnTo>
                <a:lnTo>
                  <a:pt x="66675" y="371475"/>
                </a:lnTo>
                <a:lnTo>
                  <a:pt x="76200" y="381000"/>
                </a:lnTo>
                <a:lnTo>
                  <a:pt x="85725" y="381000"/>
                </a:lnTo>
                <a:lnTo>
                  <a:pt x="95250" y="381000"/>
                </a:lnTo>
                <a:lnTo>
                  <a:pt x="104775" y="381000"/>
                </a:lnTo>
                <a:lnTo>
                  <a:pt x="114300" y="371475"/>
                </a:lnTo>
                <a:lnTo>
                  <a:pt x="123825" y="352425"/>
                </a:lnTo>
                <a:lnTo>
                  <a:pt x="142875" y="342900"/>
                </a:lnTo>
                <a:lnTo>
                  <a:pt x="152400" y="314325"/>
                </a:lnTo>
                <a:lnTo>
                  <a:pt x="161925" y="295275"/>
                </a:lnTo>
                <a:lnTo>
                  <a:pt x="171450" y="266700"/>
                </a:lnTo>
                <a:lnTo>
                  <a:pt x="190500" y="238125"/>
                </a:lnTo>
                <a:lnTo>
                  <a:pt x="200025" y="209550"/>
                </a:lnTo>
                <a:lnTo>
                  <a:pt x="209550" y="180975"/>
                </a:lnTo>
                <a:lnTo>
                  <a:pt x="209550" y="152400"/>
                </a:lnTo>
                <a:lnTo>
                  <a:pt x="219075" y="133350"/>
                </a:lnTo>
                <a:lnTo>
                  <a:pt x="219075" y="104775"/>
                </a:lnTo>
                <a:lnTo>
                  <a:pt x="219075" y="85725"/>
                </a:lnTo>
                <a:lnTo>
                  <a:pt x="219075" y="66675"/>
                </a:lnTo>
                <a:lnTo>
                  <a:pt x="209550" y="47625"/>
                </a:lnTo>
                <a:lnTo>
                  <a:pt x="200025" y="38100"/>
                </a:lnTo>
                <a:lnTo>
                  <a:pt x="200025" y="19050"/>
                </a:lnTo>
                <a:lnTo>
                  <a:pt x="190500" y="19050"/>
                </a:lnTo>
                <a:lnTo>
                  <a:pt x="190500" y="9525"/>
                </a:lnTo>
                <a:lnTo>
                  <a:pt x="180975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61925" y="19050"/>
                </a:lnTo>
                <a:lnTo>
                  <a:pt x="152400" y="28575"/>
                </a:lnTo>
                <a:lnTo>
                  <a:pt x="161925" y="38100"/>
                </a:lnTo>
                <a:lnTo>
                  <a:pt x="161925" y="47625"/>
                </a:lnTo>
                <a:lnTo>
                  <a:pt x="171450" y="47625"/>
                </a:lnTo>
                <a:lnTo>
                  <a:pt x="171450" y="57150"/>
                </a:lnTo>
                <a:lnTo>
                  <a:pt x="180975" y="66675"/>
                </a:lnTo>
                <a:lnTo>
                  <a:pt x="190500" y="66675"/>
                </a:lnTo>
                <a:lnTo>
                  <a:pt x="200025" y="66675"/>
                </a:lnTo>
                <a:lnTo>
                  <a:pt x="209550" y="66675"/>
                </a:lnTo>
                <a:lnTo>
                  <a:pt x="228600" y="66675"/>
                </a:lnTo>
                <a:lnTo>
                  <a:pt x="238125" y="66675"/>
                </a:lnTo>
                <a:lnTo>
                  <a:pt x="247650" y="66675"/>
                </a:lnTo>
                <a:lnTo>
                  <a:pt x="257175" y="57150"/>
                </a:lnTo>
                <a:lnTo>
                  <a:pt x="276225" y="57150"/>
                </a:lnTo>
                <a:lnTo>
                  <a:pt x="285750" y="57150"/>
                </a:lnTo>
                <a:lnTo>
                  <a:pt x="295275" y="47625"/>
                </a:lnTo>
                <a:lnTo>
                  <a:pt x="2952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7448550" y="5038725"/>
            <a:ext cx="38101" cy="28576"/>
          </a:xfrm>
          <a:custGeom>
            <a:avLst/>
            <a:gdLst/>
            <a:ahLst/>
            <a:cxnLst/>
            <a:rect l="0" t="0" r="0" b="0"/>
            <a:pathLst>
              <a:path w="38101" h="28576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7658100" y="4848225"/>
            <a:ext cx="114301" cy="342901"/>
          </a:xfrm>
          <a:custGeom>
            <a:avLst/>
            <a:gdLst/>
            <a:ahLst/>
            <a:cxnLst/>
            <a:rect l="0" t="0" r="0" b="0"/>
            <a:pathLst>
              <a:path w="114301" h="342901">
                <a:moveTo>
                  <a:pt x="47625" y="0"/>
                </a:move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47625"/>
                </a:lnTo>
                <a:lnTo>
                  <a:pt x="28575" y="66675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33350"/>
                </a:lnTo>
                <a:lnTo>
                  <a:pt x="9525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19050" y="323850"/>
                </a:lnTo>
                <a:lnTo>
                  <a:pt x="28575" y="333375"/>
                </a:lnTo>
                <a:lnTo>
                  <a:pt x="38100" y="333375"/>
                </a:lnTo>
                <a:lnTo>
                  <a:pt x="47625" y="342900"/>
                </a:lnTo>
                <a:lnTo>
                  <a:pt x="57150" y="342900"/>
                </a:lnTo>
                <a:lnTo>
                  <a:pt x="76200" y="342900"/>
                </a:lnTo>
                <a:lnTo>
                  <a:pt x="85725" y="333375"/>
                </a:lnTo>
                <a:lnTo>
                  <a:pt x="104775" y="323850"/>
                </a:lnTo>
                <a:lnTo>
                  <a:pt x="114300" y="323850"/>
                </a:lnTo>
                <a:lnTo>
                  <a:pt x="114300" y="314325"/>
                </a:lnTo>
                <a:lnTo>
                  <a:pt x="1143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7620000" y="4772025"/>
            <a:ext cx="228601" cy="104776"/>
          </a:xfrm>
          <a:custGeom>
            <a:avLst/>
            <a:gdLst/>
            <a:ahLst/>
            <a:cxnLst/>
            <a:rect l="0" t="0" r="0" b="0"/>
            <a:pathLst>
              <a:path w="228601" h="104776">
                <a:moveTo>
                  <a:pt x="19050" y="76200"/>
                </a:moveTo>
                <a:lnTo>
                  <a:pt x="19050" y="66675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57150"/>
                </a:ln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47625"/>
                </a:lnTo>
                <a:lnTo>
                  <a:pt x="104775" y="66675"/>
                </a:lnTo>
                <a:lnTo>
                  <a:pt x="114300" y="76200"/>
                </a:lnTo>
                <a:lnTo>
                  <a:pt x="123825" y="85725"/>
                </a:lnTo>
                <a:lnTo>
                  <a:pt x="133350" y="95250"/>
                </a:lnTo>
                <a:lnTo>
                  <a:pt x="142875" y="95250"/>
                </a:lnTo>
                <a:lnTo>
                  <a:pt x="152400" y="104775"/>
                </a:lnTo>
                <a:lnTo>
                  <a:pt x="161925" y="104775"/>
                </a:lnTo>
                <a:lnTo>
                  <a:pt x="180975" y="95250"/>
                </a:lnTo>
                <a:lnTo>
                  <a:pt x="190500" y="95250"/>
                </a:lnTo>
                <a:lnTo>
                  <a:pt x="200025" y="85725"/>
                </a:lnTo>
                <a:lnTo>
                  <a:pt x="209550" y="85725"/>
                </a:lnTo>
                <a:lnTo>
                  <a:pt x="219075" y="76200"/>
                </a:lnTo>
                <a:lnTo>
                  <a:pt x="228600" y="66675"/>
                </a:lnTo>
                <a:lnTo>
                  <a:pt x="228600" y="66675"/>
                </a:lnTo>
                <a:lnTo>
                  <a:pt x="2286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9705975" y="4076700"/>
            <a:ext cx="142876" cy="276226"/>
          </a:xfrm>
          <a:custGeom>
            <a:avLst/>
            <a:gdLst/>
            <a:ahLst/>
            <a:cxnLst/>
            <a:rect l="0" t="0" r="0" b="0"/>
            <a:pathLst>
              <a:path w="142876" h="276226">
                <a:moveTo>
                  <a:pt x="85725" y="9525"/>
                </a:moveTo>
                <a:lnTo>
                  <a:pt x="85725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76200" y="38100"/>
                </a:lnTo>
                <a:lnTo>
                  <a:pt x="76200" y="47625"/>
                </a:lnTo>
                <a:lnTo>
                  <a:pt x="66675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33350"/>
                </a:lnTo>
                <a:lnTo>
                  <a:pt x="47625" y="161925"/>
                </a:lnTo>
                <a:lnTo>
                  <a:pt x="38100" y="180975"/>
                </a:lnTo>
                <a:lnTo>
                  <a:pt x="38100" y="209550"/>
                </a:lnTo>
                <a:lnTo>
                  <a:pt x="28575" y="228600"/>
                </a:lnTo>
                <a:lnTo>
                  <a:pt x="28575" y="238125"/>
                </a:lnTo>
                <a:lnTo>
                  <a:pt x="19050" y="257175"/>
                </a:lnTo>
                <a:lnTo>
                  <a:pt x="19050" y="266700"/>
                </a:lnTo>
                <a:lnTo>
                  <a:pt x="19050" y="266700"/>
                </a:lnTo>
                <a:lnTo>
                  <a:pt x="19050" y="276225"/>
                </a:lnTo>
                <a:lnTo>
                  <a:pt x="19050" y="266700"/>
                </a:lnTo>
                <a:lnTo>
                  <a:pt x="19050" y="266700"/>
                </a:lnTo>
                <a:lnTo>
                  <a:pt x="28575" y="247650"/>
                </a:lnTo>
                <a:lnTo>
                  <a:pt x="28575" y="228600"/>
                </a:lnTo>
                <a:lnTo>
                  <a:pt x="28575" y="209550"/>
                </a:lnTo>
                <a:lnTo>
                  <a:pt x="38100" y="180975"/>
                </a:lnTo>
                <a:lnTo>
                  <a:pt x="47625" y="161925"/>
                </a:lnTo>
                <a:lnTo>
                  <a:pt x="47625" y="133350"/>
                </a:lnTo>
                <a:lnTo>
                  <a:pt x="57150" y="104775"/>
                </a:lnTo>
                <a:lnTo>
                  <a:pt x="57150" y="76200"/>
                </a:lnTo>
                <a:lnTo>
                  <a:pt x="57150" y="57150"/>
                </a:lnTo>
                <a:lnTo>
                  <a:pt x="57150" y="38100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66675"/>
                </a:lnTo>
                <a:lnTo>
                  <a:pt x="38100" y="85725"/>
                </a:lnTo>
                <a:lnTo>
                  <a:pt x="47625" y="104775"/>
                </a:lnTo>
                <a:lnTo>
                  <a:pt x="47625" y="123825"/>
                </a:lnTo>
                <a:lnTo>
                  <a:pt x="57150" y="142875"/>
                </a:lnTo>
                <a:lnTo>
                  <a:pt x="66675" y="152400"/>
                </a:lnTo>
                <a:lnTo>
                  <a:pt x="85725" y="171450"/>
                </a:lnTo>
                <a:lnTo>
                  <a:pt x="95250" y="190500"/>
                </a:lnTo>
                <a:lnTo>
                  <a:pt x="104775" y="200025"/>
                </a:lnTo>
                <a:lnTo>
                  <a:pt x="114300" y="219075"/>
                </a:lnTo>
                <a:lnTo>
                  <a:pt x="133350" y="219075"/>
                </a:lnTo>
                <a:lnTo>
                  <a:pt x="133350" y="228600"/>
                </a:lnTo>
                <a:lnTo>
                  <a:pt x="142875" y="238125"/>
                </a:lnTo>
                <a:lnTo>
                  <a:pt x="142875" y="247650"/>
                </a:lnTo>
                <a:lnTo>
                  <a:pt x="142875" y="247650"/>
                </a:lnTo>
                <a:lnTo>
                  <a:pt x="142875" y="257175"/>
                </a:lnTo>
                <a:lnTo>
                  <a:pt x="133350" y="257175"/>
                </a:lnTo>
                <a:lnTo>
                  <a:pt x="123825" y="257175"/>
                </a:lnTo>
                <a:lnTo>
                  <a:pt x="104775" y="266700"/>
                </a:lnTo>
                <a:lnTo>
                  <a:pt x="95250" y="266700"/>
                </a:lnTo>
                <a:lnTo>
                  <a:pt x="76200" y="266700"/>
                </a:lnTo>
                <a:lnTo>
                  <a:pt x="57150" y="266700"/>
                </a:lnTo>
                <a:lnTo>
                  <a:pt x="38100" y="266700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9972675" y="3905250"/>
            <a:ext cx="209551" cy="428626"/>
          </a:xfrm>
          <a:custGeom>
            <a:avLst/>
            <a:gdLst/>
            <a:ahLst/>
            <a:cxnLst/>
            <a:rect l="0" t="0" r="0" b="0"/>
            <a:pathLst>
              <a:path w="209551" h="428626">
                <a:moveTo>
                  <a:pt x="9525" y="38100"/>
                </a:move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66675"/>
                </a:lnTo>
                <a:lnTo>
                  <a:pt x="0" y="76200"/>
                </a:lnTo>
                <a:lnTo>
                  <a:pt x="9525" y="95250"/>
                </a:lnTo>
                <a:lnTo>
                  <a:pt x="9525" y="123825"/>
                </a:lnTo>
                <a:lnTo>
                  <a:pt x="9525" y="142875"/>
                </a:lnTo>
                <a:lnTo>
                  <a:pt x="9525" y="171450"/>
                </a:lnTo>
                <a:lnTo>
                  <a:pt x="19050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95275"/>
                </a:lnTo>
                <a:lnTo>
                  <a:pt x="38100" y="314325"/>
                </a:lnTo>
                <a:lnTo>
                  <a:pt x="47625" y="342900"/>
                </a:lnTo>
                <a:lnTo>
                  <a:pt x="57150" y="371475"/>
                </a:lnTo>
                <a:lnTo>
                  <a:pt x="57150" y="390525"/>
                </a:lnTo>
                <a:lnTo>
                  <a:pt x="66675" y="400050"/>
                </a:lnTo>
                <a:lnTo>
                  <a:pt x="76200" y="419100"/>
                </a:lnTo>
                <a:lnTo>
                  <a:pt x="76200" y="428625"/>
                </a:lnTo>
                <a:lnTo>
                  <a:pt x="85725" y="428625"/>
                </a:lnTo>
                <a:lnTo>
                  <a:pt x="95250" y="428625"/>
                </a:lnTo>
                <a:lnTo>
                  <a:pt x="95250" y="419100"/>
                </a:lnTo>
                <a:lnTo>
                  <a:pt x="104775" y="400050"/>
                </a:lnTo>
                <a:lnTo>
                  <a:pt x="114300" y="381000"/>
                </a:lnTo>
                <a:lnTo>
                  <a:pt x="123825" y="352425"/>
                </a:lnTo>
                <a:lnTo>
                  <a:pt x="133350" y="323850"/>
                </a:lnTo>
                <a:lnTo>
                  <a:pt x="142875" y="285750"/>
                </a:lnTo>
                <a:lnTo>
                  <a:pt x="152400" y="238125"/>
                </a:lnTo>
                <a:lnTo>
                  <a:pt x="161925" y="200025"/>
                </a:lnTo>
                <a:lnTo>
                  <a:pt x="171450" y="161925"/>
                </a:lnTo>
                <a:lnTo>
                  <a:pt x="180975" y="123825"/>
                </a:lnTo>
                <a:lnTo>
                  <a:pt x="190500" y="85725"/>
                </a:lnTo>
                <a:lnTo>
                  <a:pt x="200025" y="66675"/>
                </a:lnTo>
                <a:lnTo>
                  <a:pt x="200025" y="38100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10258425" y="408622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66675" y="0"/>
                </a:lnTo>
                <a:lnTo>
                  <a:pt x="76200" y="0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10277475" y="4181475"/>
            <a:ext cx="133351" cy="9526"/>
          </a:xfrm>
          <a:custGeom>
            <a:avLst/>
            <a:gdLst/>
            <a:ahLst/>
            <a:cxnLst/>
            <a:rect l="0" t="0" r="0" b="0"/>
            <a:pathLst>
              <a:path w="133351" h="95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10553700" y="3857625"/>
            <a:ext cx="180976" cy="390526"/>
          </a:xfrm>
          <a:custGeom>
            <a:avLst/>
            <a:gdLst/>
            <a:ahLst/>
            <a:cxnLst/>
            <a:rect l="0" t="0" r="0" b="0"/>
            <a:pathLst>
              <a:path w="180976" h="390526">
                <a:moveTo>
                  <a:pt x="180975" y="28575"/>
                </a:move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80975" y="19050"/>
                </a:lnTo>
                <a:lnTo>
                  <a:pt x="180975" y="19050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76200"/>
                </a:lnTo>
                <a:lnTo>
                  <a:pt x="28575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28575" y="142875"/>
                </a:lnTo>
                <a:lnTo>
                  <a:pt x="28575" y="152400"/>
                </a:lnTo>
                <a:lnTo>
                  <a:pt x="47625" y="171450"/>
                </a:lnTo>
                <a:lnTo>
                  <a:pt x="57150" y="190500"/>
                </a:lnTo>
                <a:lnTo>
                  <a:pt x="66675" y="200025"/>
                </a:lnTo>
                <a:lnTo>
                  <a:pt x="76200" y="219075"/>
                </a:lnTo>
                <a:lnTo>
                  <a:pt x="95250" y="228600"/>
                </a:lnTo>
                <a:lnTo>
                  <a:pt x="114300" y="247650"/>
                </a:lnTo>
                <a:lnTo>
                  <a:pt x="123825" y="266700"/>
                </a:lnTo>
                <a:lnTo>
                  <a:pt x="133350" y="276225"/>
                </a:lnTo>
                <a:lnTo>
                  <a:pt x="142875" y="295275"/>
                </a:lnTo>
                <a:lnTo>
                  <a:pt x="152400" y="304800"/>
                </a:lnTo>
                <a:lnTo>
                  <a:pt x="152400" y="323850"/>
                </a:lnTo>
                <a:lnTo>
                  <a:pt x="161925" y="333375"/>
                </a:lnTo>
                <a:lnTo>
                  <a:pt x="152400" y="342900"/>
                </a:lnTo>
                <a:lnTo>
                  <a:pt x="152400" y="361950"/>
                </a:lnTo>
                <a:lnTo>
                  <a:pt x="142875" y="371475"/>
                </a:lnTo>
                <a:lnTo>
                  <a:pt x="133350" y="381000"/>
                </a:lnTo>
                <a:lnTo>
                  <a:pt x="123825" y="381000"/>
                </a:lnTo>
                <a:lnTo>
                  <a:pt x="104775" y="381000"/>
                </a:lnTo>
                <a:lnTo>
                  <a:pt x="95250" y="390525"/>
                </a:lnTo>
                <a:lnTo>
                  <a:pt x="76200" y="390525"/>
                </a:lnTo>
                <a:lnTo>
                  <a:pt x="66675" y="390525"/>
                </a:lnTo>
                <a:lnTo>
                  <a:pt x="47625" y="381000"/>
                </a:lnTo>
                <a:lnTo>
                  <a:pt x="28575" y="381000"/>
                </a:lnTo>
                <a:lnTo>
                  <a:pt x="19050" y="371475"/>
                </a:lnTo>
                <a:lnTo>
                  <a:pt x="19050" y="371475"/>
                </a:lnTo>
                <a:lnTo>
                  <a:pt x="9525" y="361950"/>
                </a:lnTo>
                <a:lnTo>
                  <a:pt x="9525" y="361950"/>
                </a:lnTo>
                <a:lnTo>
                  <a:pt x="0" y="352425"/>
                </a:lnTo>
                <a:lnTo>
                  <a:pt x="9525" y="352425"/>
                </a:lnTo>
                <a:lnTo>
                  <a:pt x="9525" y="342900"/>
                </a:lnTo>
                <a:lnTo>
                  <a:pt x="9525" y="342900"/>
                </a:lnTo>
                <a:lnTo>
                  <a:pt x="19050" y="342900"/>
                </a:lnTo>
                <a:lnTo>
                  <a:pt x="19050" y="342900"/>
                </a:lnTo>
                <a:lnTo>
                  <a:pt x="1905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10848975" y="3962400"/>
            <a:ext cx="9526" cy="57151"/>
          </a:xfrm>
          <a:custGeom>
            <a:avLst/>
            <a:gdLst/>
            <a:ahLst/>
            <a:cxnLst/>
            <a:rect l="0" t="0" r="0" b="0"/>
            <a:pathLst>
              <a:path w="9526" h="57151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0982325" y="3714750"/>
            <a:ext cx="285751" cy="409576"/>
          </a:xfrm>
          <a:custGeom>
            <a:avLst/>
            <a:gdLst/>
            <a:ahLst/>
            <a:cxnLst/>
            <a:rect l="0" t="0" r="0" b="0"/>
            <a:pathLst>
              <a:path w="285751" h="409576">
                <a:moveTo>
                  <a:pt x="28575" y="200025"/>
                </a:moveTo>
                <a:lnTo>
                  <a:pt x="19050" y="200025"/>
                </a:lnTo>
                <a:lnTo>
                  <a:pt x="19050" y="190500"/>
                </a:lnTo>
                <a:lnTo>
                  <a:pt x="19050" y="190500"/>
                </a:lnTo>
                <a:lnTo>
                  <a:pt x="19050" y="180975"/>
                </a:lnTo>
                <a:lnTo>
                  <a:pt x="9525" y="171450"/>
                </a:lnTo>
                <a:lnTo>
                  <a:pt x="9525" y="152400"/>
                </a:lnTo>
                <a:lnTo>
                  <a:pt x="0" y="142875"/>
                </a:lnTo>
                <a:lnTo>
                  <a:pt x="9525" y="123825"/>
                </a:lnTo>
                <a:lnTo>
                  <a:pt x="9525" y="114300"/>
                </a:lnTo>
                <a:lnTo>
                  <a:pt x="9525" y="104775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66675"/>
                </a:lnTo>
                <a:lnTo>
                  <a:pt x="57150" y="66675"/>
                </a:lnTo>
                <a:lnTo>
                  <a:pt x="66675" y="76200"/>
                </a:lnTo>
                <a:lnTo>
                  <a:pt x="66675" y="76200"/>
                </a:lnTo>
                <a:lnTo>
                  <a:pt x="66675" y="95250"/>
                </a:lnTo>
                <a:lnTo>
                  <a:pt x="76200" y="104775"/>
                </a:lnTo>
                <a:lnTo>
                  <a:pt x="76200" y="123825"/>
                </a:lnTo>
                <a:lnTo>
                  <a:pt x="76200" y="142875"/>
                </a:lnTo>
                <a:lnTo>
                  <a:pt x="76200" y="171450"/>
                </a:lnTo>
                <a:lnTo>
                  <a:pt x="76200" y="190500"/>
                </a:lnTo>
                <a:lnTo>
                  <a:pt x="66675" y="219075"/>
                </a:lnTo>
                <a:lnTo>
                  <a:pt x="66675" y="247650"/>
                </a:lnTo>
                <a:lnTo>
                  <a:pt x="66675" y="266700"/>
                </a:lnTo>
                <a:lnTo>
                  <a:pt x="66675" y="295275"/>
                </a:lnTo>
                <a:lnTo>
                  <a:pt x="66675" y="323850"/>
                </a:lnTo>
                <a:lnTo>
                  <a:pt x="66675" y="342900"/>
                </a:lnTo>
                <a:lnTo>
                  <a:pt x="66675" y="361950"/>
                </a:lnTo>
                <a:lnTo>
                  <a:pt x="66675" y="381000"/>
                </a:lnTo>
                <a:lnTo>
                  <a:pt x="66675" y="390525"/>
                </a:lnTo>
                <a:lnTo>
                  <a:pt x="76200" y="400050"/>
                </a:lnTo>
                <a:lnTo>
                  <a:pt x="85725" y="409575"/>
                </a:lnTo>
                <a:lnTo>
                  <a:pt x="95250" y="409575"/>
                </a:lnTo>
                <a:lnTo>
                  <a:pt x="104775" y="409575"/>
                </a:lnTo>
                <a:lnTo>
                  <a:pt x="114300" y="409575"/>
                </a:lnTo>
                <a:lnTo>
                  <a:pt x="123825" y="390525"/>
                </a:lnTo>
                <a:lnTo>
                  <a:pt x="142875" y="381000"/>
                </a:lnTo>
                <a:lnTo>
                  <a:pt x="152400" y="361950"/>
                </a:lnTo>
                <a:lnTo>
                  <a:pt x="161925" y="342900"/>
                </a:lnTo>
                <a:lnTo>
                  <a:pt x="171450" y="314325"/>
                </a:lnTo>
                <a:lnTo>
                  <a:pt x="180975" y="285750"/>
                </a:lnTo>
                <a:lnTo>
                  <a:pt x="190500" y="257175"/>
                </a:lnTo>
                <a:lnTo>
                  <a:pt x="200025" y="228600"/>
                </a:lnTo>
                <a:lnTo>
                  <a:pt x="200025" y="200025"/>
                </a:lnTo>
                <a:lnTo>
                  <a:pt x="209550" y="171450"/>
                </a:lnTo>
                <a:lnTo>
                  <a:pt x="209550" y="142875"/>
                </a:lnTo>
                <a:lnTo>
                  <a:pt x="219075" y="114300"/>
                </a:lnTo>
                <a:lnTo>
                  <a:pt x="219075" y="95250"/>
                </a:lnTo>
                <a:lnTo>
                  <a:pt x="219075" y="66675"/>
                </a:lnTo>
                <a:lnTo>
                  <a:pt x="219075" y="47625"/>
                </a:lnTo>
                <a:lnTo>
                  <a:pt x="209550" y="28575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71450" y="0"/>
                </a:lnTo>
                <a:lnTo>
                  <a:pt x="161925" y="0"/>
                </a:lnTo>
                <a:lnTo>
                  <a:pt x="161925" y="9525"/>
                </a:lnTo>
                <a:lnTo>
                  <a:pt x="152400" y="9525"/>
                </a:lnTo>
                <a:lnTo>
                  <a:pt x="152400" y="19050"/>
                </a:lnTo>
                <a:lnTo>
                  <a:pt x="152400" y="19050"/>
                </a:lnTo>
                <a:lnTo>
                  <a:pt x="152400" y="28575"/>
                </a:lnTo>
                <a:lnTo>
                  <a:pt x="152400" y="38100"/>
                </a:lnTo>
                <a:lnTo>
                  <a:pt x="161925" y="47625"/>
                </a:lnTo>
                <a:lnTo>
                  <a:pt x="171450" y="57150"/>
                </a:lnTo>
                <a:lnTo>
                  <a:pt x="180975" y="57150"/>
                </a:lnTo>
                <a:lnTo>
                  <a:pt x="190500" y="66675"/>
                </a:lnTo>
                <a:lnTo>
                  <a:pt x="209550" y="66675"/>
                </a:lnTo>
                <a:lnTo>
                  <a:pt x="228600" y="66675"/>
                </a:lnTo>
                <a:lnTo>
                  <a:pt x="238125" y="66675"/>
                </a:lnTo>
                <a:lnTo>
                  <a:pt x="257175" y="66675"/>
                </a:lnTo>
                <a:lnTo>
                  <a:pt x="276225" y="66675"/>
                </a:lnTo>
                <a:lnTo>
                  <a:pt x="285750" y="66675"/>
                </a:lnTo>
                <a:lnTo>
                  <a:pt x="285750" y="66675"/>
                </a:lnTo>
                <a:lnTo>
                  <a:pt x="2857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1287125" y="3914775"/>
            <a:ext cx="1" cy="57151"/>
          </a:xfrm>
          <a:custGeom>
            <a:avLst/>
            <a:gdLst/>
            <a:ahLst/>
            <a:cxnLst/>
            <a:rect l="0" t="0" r="0" b="0"/>
            <a:pathLst>
              <a:path w="1" h="571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11449050" y="3705225"/>
            <a:ext cx="133351" cy="323851"/>
          </a:xfrm>
          <a:custGeom>
            <a:avLst/>
            <a:gdLst/>
            <a:ahLst/>
            <a:cxnLst/>
            <a:rect l="0" t="0" r="0" b="0"/>
            <a:pathLst>
              <a:path w="133351" h="323851">
                <a:moveTo>
                  <a:pt x="76200" y="0"/>
                </a:move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85725"/>
                </a:lnTo>
                <a:lnTo>
                  <a:pt x="28575" y="104775"/>
                </a:lnTo>
                <a:lnTo>
                  <a:pt x="28575" y="123825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1907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19050" y="295275"/>
                </a:lnTo>
                <a:lnTo>
                  <a:pt x="28575" y="304800"/>
                </a:lnTo>
                <a:lnTo>
                  <a:pt x="38100" y="314325"/>
                </a:lnTo>
                <a:lnTo>
                  <a:pt x="47625" y="323850"/>
                </a:lnTo>
                <a:lnTo>
                  <a:pt x="66675" y="323850"/>
                </a:lnTo>
                <a:lnTo>
                  <a:pt x="76200" y="323850"/>
                </a:lnTo>
                <a:lnTo>
                  <a:pt x="85725" y="314325"/>
                </a:lnTo>
                <a:lnTo>
                  <a:pt x="114300" y="304800"/>
                </a:lnTo>
                <a:lnTo>
                  <a:pt x="123825" y="295275"/>
                </a:lnTo>
                <a:lnTo>
                  <a:pt x="133350" y="285750"/>
                </a:lnTo>
                <a:lnTo>
                  <a:pt x="1333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1334750" y="3581400"/>
            <a:ext cx="314326" cy="95251"/>
          </a:xfrm>
          <a:custGeom>
            <a:avLst/>
            <a:gdLst/>
            <a:ahLst/>
            <a:cxnLst/>
            <a:rect l="0" t="0" r="0" b="0"/>
            <a:pathLst>
              <a:path w="314326" h="95251">
                <a:moveTo>
                  <a:pt x="19050" y="95250"/>
                </a:moveTo>
                <a:lnTo>
                  <a:pt x="9525" y="95250"/>
                </a:lnTo>
                <a:lnTo>
                  <a:pt x="9525" y="95250"/>
                </a:lnTo>
                <a:lnTo>
                  <a:pt x="9525" y="85725"/>
                </a:lnTo>
                <a:lnTo>
                  <a:pt x="0" y="76200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28575"/>
                </a:lnTo>
                <a:lnTo>
                  <a:pt x="142875" y="38100"/>
                </a:lnTo>
                <a:lnTo>
                  <a:pt x="152400" y="47625"/>
                </a:lnTo>
                <a:lnTo>
                  <a:pt x="161925" y="66675"/>
                </a:lnTo>
                <a:lnTo>
                  <a:pt x="171450" y="76200"/>
                </a:lnTo>
                <a:lnTo>
                  <a:pt x="180975" y="85725"/>
                </a:lnTo>
                <a:lnTo>
                  <a:pt x="190500" y="95250"/>
                </a:lnTo>
                <a:lnTo>
                  <a:pt x="209550" y="95250"/>
                </a:lnTo>
                <a:lnTo>
                  <a:pt x="219075" y="95250"/>
                </a:lnTo>
                <a:lnTo>
                  <a:pt x="238125" y="95250"/>
                </a:lnTo>
                <a:lnTo>
                  <a:pt x="257175" y="85725"/>
                </a:lnTo>
                <a:lnTo>
                  <a:pt x="276225" y="85725"/>
                </a:lnTo>
                <a:lnTo>
                  <a:pt x="285750" y="66675"/>
                </a:lnTo>
                <a:lnTo>
                  <a:pt x="304800" y="57150"/>
                </a:lnTo>
                <a:lnTo>
                  <a:pt x="314325" y="47625"/>
                </a:lnTo>
                <a:lnTo>
                  <a:pt x="3143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8982075" y="4629150"/>
            <a:ext cx="361951" cy="733426"/>
          </a:xfrm>
          <a:custGeom>
            <a:avLst/>
            <a:gdLst/>
            <a:ahLst/>
            <a:cxnLst/>
            <a:rect l="0" t="0" r="0" b="0"/>
            <a:pathLst>
              <a:path w="361951" h="733426">
                <a:moveTo>
                  <a:pt x="257175" y="28575"/>
                </a:moveTo>
                <a:lnTo>
                  <a:pt x="257175" y="28575"/>
                </a:lnTo>
                <a:lnTo>
                  <a:pt x="257175" y="38100"/>
                </a:lnTo>
                <a:lnTo>
                  <a:pt x="247650" y="57150"/>
                </a:lnTo>
                <a:lnTo>
                  <a:pt x="238125" y="76200"/>
                </a:lnTo>
                <a:lnTo>
                  <a:pt x="219075" y="104775"/>
                </a:lnTo>
                <a:lnTo>
                  <a:pt x="209550" y="133350"/>
                </a:lnTo>
                <a:lnTo>
                  <a:pt x="209550" y="161925"/>
                </a:lnTo>
                <a:lnTo>
                  <a:pt x="200025" y="190500"/>
                </a:lnTo>
                <a:lnTo>
                  <a:pt x="200025" y="219075"/>
                </a:lnTo>
                <a:lnTo>
                  <a:pt x="200025" y="247650"/>
                </a:lnTo>
                <a:lnTo>
                  <a:pt x="200025" y="266700"/>
                </a:lnTo>
                <a:lnTo>
                  <a:pt x="209550" y="285750"/>
                </a:lnTo>
                <a:lnTo>
                  <a:pt x="209550" y="295275"/>
                </a:lnTo>
                <a:lnTo>
                  <a:pt x="228600" y="295275"/>
                </a:lnTo>
                <a:lnTo>
                  <a:pt x="247650" y="295275"/>
                </a:lnTo>
                <a:lnTo>
                  <a:pt x="257175" y="285750"/>
                </a:lnTo>
                <a:lnTo>
                  <a:pt x="276225" y="276225"/>
                </a:lnTo>
                <a:lnTo>
                  <a:pt x="295275" y="257175"/>
                </a:lnTo>
                <a:lnTo>
                  <a:pt x="314325" y="238125"/>
                </a:lnTo>
                <a:lnTo>
                  <a:pt x="323850" y="209550"/>
                </a:lnTo>
                <a:lnTo>
                  <a:pt x="342900" y="180975"/>
                </a:lnTo>
                <a:lnTo>
                  <a:pt x="352425" y="152400"/>
                </a:lnTo>
                <a:lnTo>
                  <a:pt x="352425" y="123825"/>
                </a:lnTo>
                <a:lnTo>
                  <a:pt x="361950" y="95250"/>
                </a:lnTo>
                <a:lnTo>
                  <a:pt x="361950" y="66675"/>
                </a:lnTo>
                <a:lnTo>
                  <a:pt x="361950" y="47625"/>
                </a:lnTo>
                <a:lnTo>
                  <a:pt x="361950" y="28575"/>
                </a:lnTo>
                <a:lnTo>
                  <a:pt x="352425" y="19050"/>
                </a:lnTo>
                <a:lnTo>
                  <a:pt x="342900" y="9525"/>
                </a:lnTo>
                <a:lnTo>
                  <a:pt x="333375" y="0"/>
                </a:lnTo>
                <a:lnTo>
                  <a:pt x="314325" y="0"/>
                </a:lnTo>
                <a:lnTo>
                  <a:pt x="295275" y="9525"/>
                </a:lnTo>
                <a:lnTo>
                  <a:pt x="276225" y="19050"/>
                </a:lnTo>
                <a:lnTo>
                  <a:pt x="257175" y="38100"/>
                </a:lnTo>
                <a:lnTo>
                  <a:pt x="238125" y="57150"/>
                </a:lnTo>
                <a:lnTo>
                  <a:pt x="219075" y="76200"/>
                </a:lnTo>
                <a:lnTo>
                  <a:pt x="200025" y="104775"/>
                </a:lnTo>
                <a:lnTo>
                  <a:pt x="190500" y="133350"/>
                </a:lnTo>
                <a:lnTo>
                  <a:pt x="171450" y="161925"/>
                </a:lnTo>
                <a:lnTo>
                  <a:pt x="171450" y="190500"/>
                </a:lnTo>
                <a:lnTo>
                  <a:pt x="161925" y="219075"/>
                </a:lnTo>
                <a:lnTo>
                  <a:pt x="161925" y="247650"/>
                </a:lnTo>
                <a:lnTo>
                  <a:pt x="161925" y="276225"/>
                </a:lnTo>
                <a:lnTo>
                  <a:pt x="161925" y="304800"/>
                </a:lnTo>
                <a:lnTo>
                  <a:pt x="180975" y="333375"/>
                </a:lnTo>
                <a:lnTo>
                  <a:pt x="180975" y="361950"/>
                </a:lnTo>
                <a:lnTo>
                  <a:pt x="190500" y="390525"/>
                </a:lnTo>
                <a:lnTo>
                  <a:pt x="200025" y="419100"/>
                </a:lnTo>
                <a:lnTo>
                  <a:pt x="209550" y="457200"/>
                </a:lnTo>
                <a:lnTo>
                  <a:pt x="219075" y="485775"/>
                </a:lnTo>
                <a:lnTo>
                  <a:pt x="228600" y="523875"/>
                </a:lnTo>
                <a:lnTo>
                  <a:pt x="228600" y="552450"/>
                </a:lnTo>
                <a:lnTo>
                  <a:pt x="238125" y="581025"/>
                </a:lnTo>
                <a:lnTo>
                  <a:pt x="228600" y="609600"/>
                </a:lnTo>
                <a:lnTo>
                  <a:pt x="228600" y="638175"/>
                </a:lnTo>
                <a:lnTo>
                  <a:pt x="219075" y="666750"/>
                </a:lnTo>
                <a:lnTo>
                  <a:pt x="209550" y="685800"/>
                </a:lnTo>
                <a:lnTo>
                  <a:pt x="190500" y="704850"/>
                </a:lnTo>
                <a:lnTo>
                  <a:pt x="171450" y="714375"/>
                </a:lnTo>
                <a:lnTo>
                  <a:pt x="152400" y="723900"/>
                </a:lnTo>
                <a:lnTo>
                  <a:pt x="133350" y="733425"/>
                </a:lnTo>
                <a:lnTo>
                  <a:pt x="104775" y="733425"/>
                </a:lnTo>
                <a:lnTo>
                  <a:pt x="76200" y="723900"/>
                </a:lnTo>
                <a:lnTo>
                  <a:pt x="57150" y="714375"/>
                </a:lnTo>
                <a:lnTo>
                  <a:pt x="38100" y="704850"/>
                </a:lnTo>
                <a:lnTo>
                  <a:pt x="19050" y="685800"/>
                </a:lnTo>
                <a:lnTo>
                  <a:pt x="9525" y="657225"/>
                </a:lnTo>
                <a:lnTo>
                  <a:pt x="0" y="638175"/>
                </a:lnTo>
                <a:lnTo>
                  <a:pt x="0" y="619125"/>
                </a:lnTo>
                <a:lnTo>
                  <a:pt x="0" y="590550"/>
                </a:lnTo>
                <a:lnTo>
                  <a:pt x="0" y="581025"/>
                </a:lnTo>
                <a:lnTo>
                  <a:pt x="9525" y="571500"/>
                </a:lnTo>
                <a:lnTo>
                  <a:pt x="9525" y="561975"/>
                </a:lnTo>
                <a:lnTo>
                  <a:pt x="19050" y="561975"/>
                </a:lnTo>
                <a:lnTo>
                  <a:pt x="19050" y="571500"/>
                </a:lnTo>
                <a:lnTo>
                  <a:pt x="28575" y="581025"/>
                </a:lnTo>
                <a:lnTo>
                  <a:pt x="38100" y="600075"/>
                </a:lnTo>
                <a:lnTo>
                  <a:pt x="38100" y="609600"/>
                </a:lnTo>
                <a:lnTo>
                  <a:pt x="38100" y="619125"/>
                </a:lnTo>
                <a:lnTo>
                  <a:pt x="38100" y="619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9439275" y="4781550"/>
            <a:ext cx="95251" cy="28576"/>
          </a:xfrm>
          <a:custGeom>
            <a:avLst/>
            <a:gdLst/>
            <a:ahLst/>
            <a:cxnLst/>
            <a:rect l="0" t="0" r="0" b="0"/>
            <a:pathLst>
              <a:path w="95251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95250" y="28575"/>
                </a:lnTo>
                <a:lnTo>
                  <a:pt x="952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9686925" y="4648200"/>
            <a:ext cx="590551" cy="247651"/>
          </a:xfrm>
          <a:custGeom>
            <a:avLst/>
            <a:gdLst/>
            <a:ahLst/>
            <a:cxnLst/>
            <a:rect l="0" t="0" r="0" b="0"/>
            <a:pathLst>
              <a:path w="590551" h="247651">
                <a:moveTo>
                  <a:pt x="57150" y="38100"/>
                </a:moveTo>
                <a:lnTo>
                  <a:pt x="5715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80975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9525" y="238125"/>
                </a:lnTo>
                <a:lnTo>
                  <a:pt x="9525" y="247650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9525" y="200025"/>
                </a:lnTo>
                <a:lnTo>
                  <a:pt x="19050" y="180975"/>
                </a:lnTo>
                <a:lnTo>
                  <a:pt x="28575" y="152400"/>
                </a:lnTo>
                <a:lnTo>
                  <a:pt x="38100" y="123825"/>
                </a:lnTo>
                <a:lnTo>
                  <a:pt x="57150" y="95250"/>
                </a:lnTo>
                <a:lnTo>
                  <a:pt x="66675" y="76200"/>
                </a:lnTo>
                <a:lnTo>
                  <a:pt x="85725" y="47625"/>
                </a:lnTo>
                <a:lnTo>
                  <a:pt x="104775" y="3810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42875" y="47625"/>
                </a:lnTo>
                <a:lnTo>
                  <a:pt x="142875" y="57150"/>
                </a:lnTo>
                <a:lnTo>
                  <a:pt x="142875" y="76200"/>
                </a:lnTo>
                <a:lnTo>
                  <a:pt x="142875" y="95250"/>
                </a:lnTo>
                <a:lnTo>
                  <a:pt x="133350" y="123825"/>
                </a:lnTo>
                <a:lnTo>
                  <a:pt x="133350" y="142875"/>
                </a:lnTo>
                <a:lnTo>
                  <a:pt x="133350" y="171450"/>
                </a:lnTo>
                <a:lnTo>
                  <a:pt x="133350" y="190500"/>
                </a:lnTo>
                <a:lnTo>
                  <a:pt x="133350" y="200025"/>
                </a:lnTo>
                <a:lnTo>
                  <a:pt x="142875" y="209550"/>
                </a:lnTo>
                <a:lnTo>
                  <a:pt x="142875" y="209550"/>
                </a:lnTo>
                <a:lnTo>
                  <a:pt x="152400" y="200025"/>
                </a:lnTo>
                <a:lnTo>
                  <a:pt x="161925" y="190500"/>
                </a:lnTo>
                <a:lnTo>
                  <a:pt x="171450" y="171450"/>
                </a:lnTo>
                <a:lnTo>
                  <a:pt x="190500" y="152400"/>
                </a:lnTo>
                <a:lnTo>
                  <a:pt x="200025" y="133350"/>
                </a:lnTo>
                <a:lnTo>
                  <a:pt x="209550" y="123825"/>
                </a:lnTo>
                <a:lnTo>
                  <a:pt x="219075" y="114300"/>
                </a:lnTo>
                <a:lnTo>
                  <a:pt x="228600" y="104775"/>
                </a:lnTo>
                <a:lnTo>
                  <a:pt x="228600" y="104775"/>
                </a:lnTo>
                <a:lnTo>
                  <a:pt x="228600" y="104775"/>
                </a:lnTo>
                <a:lnTo>
                  <a:pt x="238125" y="114300"/>
                </a:lnTo>
                <a:lnTo>
                  <a:pt x="238125" y="123825"/>
                </a:lnTo>
                <a:lnTo>
                  <a:pt x="228600" y="133350"/>
                </a:lnTo>
                <a:lnTo>
                  <a:pt x="228600" y="152400"/>
                </a:lnTo>
                <a:lnTo>
                  <a:pt x="228600" y="161925"/>
                </a:lnTo>
                <a:lnTo>
                  <a:pt x="238125" y="180975"/>
                </a:lnTo>
                <a:lnTo>
                  <a:pt x="247650" y="180975"/>
                </a:lnTo>
                <a:lnTo>
                  <a:pt x="247650" y="190500"/>
                </a:lnTo>
                <a:lnTo>
                  <a:pt x="257175" y="190500"/>
                </a:lnTo>
                <a:lnTo>
                  <a:pt x="266700" y="180975"/>
                </a:lnTo>
                <a:lnTo>
                  <a:pt x="285750" y="171450"/>
                </a:lnTo>
                <a:lnTo>
                  <a:pt x="295275" y="152400"/>
                </a:lnTo>
                <a:lnTo>
                  <a:pt x="314325" y="133350"/>
                </a:lnTo>
                <a:lnTo>
                  <a:pt x="323850" y="104775"/>
                </a:lnTo>
                <a:lnTo>
                  <a:pt x="333375" y="85725"/>
                </a:lnTo>
                <a:lnTo>
                  <a:pt x="342900" y="57150"/>
                </a:lnTo>
                <a:lnTo>
                  <a:pt x="352425" y="47625"/>
                </a:lnTo>
                <a:lnTo>
                  <a:pt x="352425" y="28575"/>
                </a:lnTo>
                <a:lnTo>
                  <a:pt x="361950" y="19050"/>
                </a:lnTo>
                <a:lnTo>
                  <a:pt x="361950" y="19050"/>
                </a:lnTo>
                <a:lnTo>
                  <a:pt x="361950" y="19050"/>
                </a:lnTo>
                <a:lnTo>
                  <a:pt x="352425" y="28575"/>
                </a:lnTo>
                <a:lnTo>
                  <a:pt x="342900" y="47625"/>
                </a:lnTo>
                <a:lnTo>
                  <a:pt x="342900" y="66675"/>
                </a:lnTo>
                <a:lnTo>
                  <a:pt x="333375" y="85725"/>
                </a:lnTo>
                <a:lnTo>
                  <a:pt x="323850" y="114300"/>
                </a:lnTo>
                <a:lnTo>
                  <a:pt x="323850" y="133350"/>
                </a:lnTo>
                <a:lnTo>
                  <a:pt x="323850" y="152400"/>
                </a:lnTo>
                <a:lnTo>
                  <a:pt x="323850" y="171450"/>
                </a:lnTo>
                <a:lnTo>
                  <a:pt x="333375" y="180975"/>
                </a:lnTo>
                <a:lnTo>
                  <a:pt x="342900" y="180975"/>
                </a:lnTo>
                <a:lnTo>
                  <a:pt x="361950" y="171450"/>
                </a:lnTo>
                <a:lnTo>
                  <a:pt x="381000" y="161925"/>
                </a:lnTo>
                <a:lnTo>
                  <a:pt x="390525" y="152400"/>
                </a:lnTo>
                <a:lnTo>
                  <a:pt x="409575" y="123825"/>
                </a:lnTo>
                <a:lnTo>
                  <a:pt x="428625" y="104775"/>
                </a:lnTo>
                <a:lnTo>
                  <a:pt x="438150" y="85725"/>
                </a:lnTo>
                <a:lnTo>
                  <a:pt x="447675" y="66675"/>
                </a:lnTo>
                <a:lnTo>
                  <a:pt x="457200" y="47625"/>
                </a:lnTo>
                <a:lnTo>
                  <a:pt x="466725" y="38100"/>
                </a:lnTo>
                <a:lnTo>
                  <a:pt x="466725" y="28575"/>
                </a:lnTo>
                <a:lnTo>
                  <a:pt x="466725" y="28575"/>
                </a:lnTo>
                <a:lnTo>
                  <a:pt x="476250" y="38100"/>
                </a:lnTo>
                <a:lnTo>
                  <a:pt x="466725" y="47625"/>
                </a:lnTo>
                <a:lnTo>
                  <a:pt x="466725" y="57150"/>
                </a:lnTo>
                <a:lnTo>
                  <a:pt x="457200" y="85725"/>
                </a:lnTo>
                <a:lnTo>
                  <a:pt x="457200" y="104775"/>
                </a:lnTo>
                <a:lnTo>
                  <a:pt x="457200" y="123825"/>
                </a:lnTo>
                <a:lnTo>
                  <a:pt x="457200" y="142875"/>
                </a:lnTo>
                <a:lnTo>
                  <a:pt x="457200" y="152400"/>
                </a:lnTo>
                <a:lnTo>
                  <a:pt x="466725" y="161925"/>
                </a:lnTo>
                <a:lnTo>
                  <a:pt x="476250" y="171450"/>
                </a:lnTo>
                <a:lnTo>
                  <a:pt x="485775" y="171450"/>
                </a:lnTo>
                <a:lnTo>
                  <a:pt x="504825" y="171450"/>
                </a:lnTo>
                <a:lnTo>
                  <a:pt x="514350" y="161925"/>
                </a:lnTo>
                <a:lnTo>
                  <a:pt x="533400" y="142875"/>
                </a:lnTo>
                <a:lnTo>
                  <a:pt x="552450" y="133350"/>
                </a:lnTo>
                <a:lnTo>
                  <a:pt x="561975" y="114300"/>
                </a:lnTo>
                <a:lnTo>
                  <a:pt x="571500" y="95250"/>
                </a:lnTo>
                <a:lnTo>
                  <a:pt x="581025" y="76200"/>
                </a:lnTo>
                <a:lnTo>
                  <a:pt x="590550" y="57150"/>
                </a:lnTo>
                <a:lnTo>
                  <a:pt x="590550" y="38100"/>
                </a:lnTo>
                <a:lnTo>
                  <a:pt x="581025" y="19050"/>
                </a:lnTo>
                <a:lnTo>
                  <a:pt x="571500" y="9525"/>
                </a:lnTo>
                <a:lnTo>
                  <a:pt x="561975" y="0"/>
                </a:lnTo>
                <a:lnTo>
                  <a:pt x="542925" y="0"/>
                </a:lnTo>
                <a:lnTo>
                  <a:pt x="523875" y="9525"/>
                </a:lnTo>
                <a:lnTo>
                  <a:pt x="514350" y="19050"/>
                </a:lnTo>
                <a:lnTo>
                  <a:pt x="495300" y="38100"/>
                </a:lnTo>
                <a:lnTo>
                  <a:pt x="476250" y="57150"/>
                </a:lnTo>
                <a:lnTo>
                  <a:pt x="457200" y="76200"/>
                </a:lnTo>
                <a:lnTo>
                  <a:pt x="457200" y="95250"/>
                </a:lnTo>
                <a:lnTo>
                  <a:pt x="447675" y="114300"/>
                </a:lnTo>
                <a:lnTo>
                  <a:pt x="447675" y="123825"/>
                </a:lnTo>
                <a:lnTo>
                  <a:pt x="447675" y="133350"/>
                </a:lnTo>
                <a:lnTo>
                  <a:pt x="4476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10315575" y="4543425"/>
            <a:ext cx="1304926" cy="285751"/>
          </a:xfrm>
          <a:custGeom>
            <a:avLst/>
            <a:gdLst/>
            <a:ahLst/>
            <a:cxnLst/>
            <a:rect l="0" t="0" r="0" b="0"/>
            <a:pathLst>
              <a:path w="1304926" h="285751">
                <a:moveTo>
                  <a:pt x="66675" y="66675"/>
                </a:moveTo>
                <a:lnTo>
                  <a:pt x="66675" y="76200"/>
                </a:lnTo>
                <a:lnTo>
                  <a:pt x="66675" y="76200"/>
                </a:lnTo>
                <a:lnTo>
                  <a:pt x="57150" y="95250"/>
                </a:lnTo>
                <a:lnTo>
                  <a:pt x="57150" y="114300"/>
                </a:lnTo>
                <a:lnTo>
                  <a:pt x="47625" y="142875"/>
                </a:lnTo>
                <a:lnTo>
                  <a:pt x="38100" y="171450"/>
                </a:lnTo>
                <a:lnTo>
                  <a:pt x="19050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0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9525" y="219075"/>
                </a:lnTo>
                <a:lnTo>
                  <a:pt x="19050" y="200025"/>
                </a:lnTo>
                <a:lnTo>
                  <a:pt x="28575" y="180975"/>
                </a:lnTo>
                <a:lnTo>
                  <a:pt x="47625" y="152400"/>
                </a:lnTo>
                <a:lnTo>
                  <a:pt x="57150" y="133350"/>
                </a:lnTo>
                <a:lnTo>
                  <a:pt x="76200" y="123825"/>
                </a:lnTo>
                <a:lnTo>
                  <a:pt x="85725" y="104775"/>
                </a:lnTo>
                <a:lnTo>
                  <a:pt x="104775" y="104775"/>
                </a:lnTo>
                <a:lnTo>
                  <a:pt x="114300" y="104775"/>
                </a:lnTo>
                <a:lnTo>
                  <a:pt x="114300" y="114300"/>
                </a:lnTo>
                <a:lnTo>
                  <a:pt x="114300" y="123825"/>
                </a:lnTo>
                <a:lnTo>
                  <a:pt x="114300" y="142875"/>
                </a:lnTo>
                <a:lnTo>
                  <a:pt x="114300" y="161925"/>
                </a:lnTo>
                <a:lnTo>
                  <a:pt x="114300" y="180975"/>
                </a:lnTo>
                <a:lnTo>
                  <a:pt x="104775" y="200025"/>
                </a:lnTo>
                <a:lnTo>
                  <a:pt x="95250" y="219075"/>
                </a:lnTo>
                <a:lnTo>
                  <a:pt x="95250" y="228600"/>
                </a:lnTo>
                <a:lnTo>
                  <a:pt x="95250" y="238125"/>
                </a:lnTo>
                <a:lnTo>
                  <a:pt x="95250" y="238125"/>
                </a:lnTo>
                <a:lnTo>
                  <a:pt x="95250" y="228600"/>
                </a:lnTo>
                <a:lnTo>
                  <a:pt x="104775" y="219075"/>
                </a:lnTo>
                <a:lnTo>
                  <a:pt x="114300" y="209550"/>
                </a:lnTo>
                <a:lnTo>
                  <a:pt x="123825" y="180975"/>
                </a:lnTo>
                <a:lnTo>
                  <a:pt x="142875" y="161925"/>
                </a:lnTo>
                <a:lnTo>
                  <a:pt x="161925" y="142875"/>
                </a:lnTo>
                <a:lnTo>
                  <a:pt x="180975" y="123825"/>
                </a:lnTo>
                <a:lnTo>
                  <a:pt x="190500" y="114300"/>
                </a:lnTo>
                <a:lnTo>
                  <a:pt x="200025" y="104775"/>
                </a:lnTo>
                <a:lnTo>
                  <a:pt x="209550" y="104775"/>
                </a:lnTo>
                <a:lnTo>
                  <a:pt x="219075" y="104775"/>
                </a:lnTo>
                <a:lnTo>
                  <a:pt x="219075" y="114300"/>
                </a:lnTo>
                <a:lnTo>
                  <a:pt x="219075" y="133350"/>
                </a:lnTo>
                <a:lnTo>
                  <a:pt x="219075" y="152400"/>
                </a:lnTo>
                <a:lnTo>
                  <a:pt x="219075" y="171450"/>
                </a:lnTo>
                <a:lnTo>
                  <a:pt x="219075" y="190500"/>
                </a:lnTo>
                <a:lnTo>
                  <a:pt x="209550" y="209550"/>
                </a:lnTo>
                <a:lnTo>
                  <a:pt x="219075" y="219075"/>
                </a:lnTo>
                <a:lnTo>
                  <a:pt x="219075" y="228600"/>
                </a:lnTo>
                <a:lnTo>
                  <a:pt x="228600" y="238125"/>
                </a:lnTo>
                <a:lnTo>
                  <a:pt x="238125" y="238125"/>
                </a:lnTo>
                <a:lnTo>
                  <a:pt x="257175" y="228600"/>
                </a:lnTo>
                <a:lnTo>
                  <a:pt x="266700" y="219075"/>
                </a:lnTo>
                <a:lnTo>
                  <a:pt x="285750" y="200025"/>
                </a:lnTo>
                <a:lnTo>
                  <a:pt x="295275" y="180975"/>
                </a:lnTo>
                <a:lnTo>
                  <a:pt x="314325" y="161925"/>
                </a:lnTo>
                <a:lnTo>
                  <a:pt x="333375" y="133350"/>
                </a:lnTo>
                <a:lnTo>
                  <a:pt x="342900" y="114300"/>
                </a:lnTo>
                <a:lnTo>
                  <a:pt x="352425" y="85725"/>
                </a:lnTo>
                <a:lnTo>
                  <a:pt x="361950" y="76200"/>
                </a:lnTo>
                <a:lnTo>
                  <a:pt x="371475" y="57150"/>
                </a:lnTo>
                <a:lnTo>
                  <a:pt x="381000" y="57150"/>
                </a:lnTo>
                <a:lnTo>
                  <a:pt x="381000" y="57150"/>
                </a:lnTo>
                <a:lnTo>
                  <a:pt x="371475" y="66675"/>
                </a:lnTo>
                <a:lnTo>
                  <a:pt x="371475" y="76200"/>
                </a:lnTo>
                <a:lnTo>
                  <a:pt x="361950" y="95250"/>
                </a:lnTo>
                <a:lnTo>
                  <a:pt x="352425" y="123825"/>
                </a:lnTo>
                <a:lnTo>
                  <a:pt x="342900" y="152400"/>
                </a:lnTo>
                <a:lnTo>
                  <a:pt x="333375" y="180975"/>
                </a:lnTo>
                <a:lnTo>
                  <a:pt x="323850" y="219075"/>
                </a:lnTo>
                <a:lnTo>
                  <a:pt x="323850" y="247650"/>
                </a:lnTo>
                <a:lnTo>
                  <a:pt x="314325" y="266700"/>
                </a:lnTo>
                <a:lnTo>
                  <a:pt x="323850" y="276225"/>
                </a:lnTo>
                <a:lnTo>
                  <a:pt x="323850" y="285750"/>
                </a:lnTo>
                <a:lnTo>
                  <a:pt x="323850" y="276225"/>
                </a:lnTo>
                <a:lnTo>
                  <a:pt x="323850" y="266700"/>
                </a:lnTo>
                <a:lnTo>
                  <a:pt x="323850" y="257175"/>
                </a:lnTo>
                <a:lnTo>
                  <a:pt x="323850" y="238125"/>
                </a:lnTo>
                <a:lnTo>
                  <a:pt x="323850" y="219075"/>
                </a:lnTo>
                <a:lnTo>
                  <a:pt x="323850" y="200025"/>
                </a:lnTo>
                <a:lnTo>
                  <a:pt x="333375" y="180975"/>
                </a:lnTo>
                <a:lnTo>
                  <a:pt x="333375" y="161925"/>
                </a:lnTo>
                <a:lnTo>
                  <a:pt x="333375" y="152400"/>
                </a:lnTo>
                <a:lnTo>
                  <a:pt x="333375" y="152400"/>
                </a:lnTo>
                <a:lnTo>
                  <a:pt x="333375" y="152400"/>
                </a:lnTo>
                <a:lnTo>
                  <a:pt x="333375" y="161925"/>
                </a:lnTo>
                <a:lnTo>
                  <a:pt x="342900" y="161925"/>
                </a:lnTo>
                <a:lnTo>
                  <a:pt x="342900" y="180975"/>
                </a:lnTo>
                <a:lnTo>
                  <a:pt x="342900" y="190500"/>
                </a:lnTo>
                <a:lnTo>
                  <a:pt x="352425" y="190500"/>
                </a:lnTo>
                <a:lnTo>
                  <a:pt x="352425" y="200025"/>
                </a:lnTo>
                <a:lnTo>
                  <a:pt x="371475" y="190500"/>
                </a:lnTo>
                <a:lnTo>
                  <a:pt x="381000" y="190500"/>
                </a:lnTo>
                <a:lnTo>
                  <a:pt x="400050" y="171450"/>
                </a:lnTo>
                <a:lnTo>
                  <a:pt x="419100" y="161925"/>
                </a:lnTo>
                <a:lnTo>
                  <a:pt x="438150" y="142875"/>
                </a:lnTo>
                <a:lnTo>
                  <a:pt x="457200" y="123825"/>
                </a:lnTo>
                <a:lnTo>
                  <a:pt x="476250" y="104775"/>
                </a:lnTo>
                <a:lnTo>
                  <a:pt x="485775" y="85725"/>
                </a:lnTo>
                <a:lnTo>
                  <a:pt x="495300" y="76200"/>
                </a:lnTo>
                <a:lnTo>
                  <a:pt x="495300" y="66675"/>
                </a:lnTo>
                <a:lnTo>
                  <a:pt x="495300" y="66675"/>
                </a:lnTo>
                <a:lnTo>
                  <a:pt x="495300" y="76200"/>
                </a:lnTo>
                <a:lnTo>
                  <a:pt x="495300" y="85725"/>
                </a:lnTo>
                <a:lnTo>
                  <a:pt x="485775" y="104775"/>
                </a:lnTo>
                <a:lnTo>
                  <a:pt x="476250" y="133350"/>
                </a:lnTo>
                <a:lnTo>
                  <a:pt x="466725" y="161925"/>
                </a:lnTo>
                <a:lnTo>
                  <a:pt x="466725" y="180975"/>
                </a:lnTo>
                <a:lnTo>
                  <a:pt x="466725" y="200025"/>
                </a:lnTo>
                <a:lnTo>
                  <a:pt x="466725" y="209550"/>
                </a:lnTo>
                <a:lnTo>
                  <a:pt x="476250" y="219075"/>
                </a:lnTo>
                <a:lnTo>
                  <a:pt x="485775" y="219075"/>
                </a:lnTo>
                <a:lnTo>
                  <a:pt x="495300" y="209550"/>
                </a:lnTo>
                <a:lnTo>
                  <a:pt x="504825" y="200025"/>
                </a:lnTo>
                <a:lnTo>
                  <a:pt x="523875" y="190500"/>
                </a:lnTo>
                <a:lnTo>
                  <a:pt x="542925" y="171450"/>
                </a:lnTo>
                <a:lnTo>
                  <a:pt x="552450" y="152400"/>
                </a:lnTo>
                <a:lnTo>
                  <a:pt x="571500" y="123825"/>
                </a:lnTo>
                <a:lnTo>
                  <a:pt x="590550" y="104775"/>
                </a:lnTo>
                <a:lnTo>
                  <a:pt x="590550" y="95250"/>
                </a:lnTo>
                <a:lnTo>
                  <a:pt x="600075" y="85725"/>
                </a:lnTo>
                <a:lnTo>
                  <a:pt x="600075" y="76200"/>
                </a:lnTo>
                <a:lnTo>
                  <a:pt x="600075" y="85725"/>
                </a:lnTo>
                <a:lnTo>
                  <a:pt x="590550" y="95250"/>
                </a:lnTo>
                <a:lnTo>
                  <a:pt x="590550" y="104775"/>
                </a:lnTo>
                <a:lnTo>
                  <a:pt x="581025" y="133350"/>
                </a:lnTo>
                <a:lnTo>
                  <a:pt x="581025" y="152400"/>
                </a:lnTo>
                <a:lnTo>
                  <a:pt x="571500" y="171450"/>
                </a:lnTo>
                <a:lnTo>
                  <a:pt x="571500" y="190500"/>
                </a:lnTo>
                <a:lnTo>
                  <a:pt x="581025" y="209550"/>
                </a:lnTo>
                <a:lnTo>
                  <a:pt x="590550" y="219075"/>
                </a:lnTo>
                <a:lnTo>
                  <a:pt x="600075" y="228600"/>
                </a:lnTo>
                <a:lnTo>
                  <a:pt x="609600" y="228600"/>
                </a:lnTo>
                <a:lnTo>
                  <a:pt x="628650" y="219075"/>
                </a:lnTo>
                <a:lnTo>
                  <a:pt x="638175" y="209550"/>
                </a:lnTo>
                <a:lnTo>
                  <a:pt x="657225" y="200025"/>
                </a:lnTo>
                <a:lnTo>
                  <a:pt x="676275" y="180975"/>
                </a:lnTo>
                <a:lnTo>
                  <a:pt x="685800" y="161925"/>
                </a:lnTo>
                <a:lnTo>
                  <a:pt x="695325" y="142875"/>
                </a:lnTo>
                <a:lnTo>
                  <a:pt x="704850" y="123825"/>
                </a:lnTo>
                <a:lnTo>
                  <a:pt x="704850" y="104775"/>
                </a:lnTo>
                <a:lnTo>
                  <a:pt x="704850" y="85725"/>
                </a:lnTo>
                <a:lnTo>
                  <a:pt x="695325" y="76200"/>
                </a:lnTo>
                <a:lnTo>
                  <a:pt x="676275" y="66675"/>
                </a:lnTo>
                <a:lnTo>
                  <a:pt x="666750" y="66675"/>
                </a:lnTo>
                <a:lnTo>
                  <a:pt x="647700" y="66675"/>
                </a:lnTo>
                <a:lnTo>
                  <a:pt x="619125" y="76200"/>
                </a:lnTo>
                <a:lnTo>
                  <a:pt x="600075" y="85725"/>
                </a:lnTo>
                <a:lnTo>
                  <a:pt x="590550" y="104775"/>
                </a:lnTo>
                <a:lnTo>
                  <a:pt x="571500" y="123825"/>
                </a:lnTo>
                <a:lnTo>
                  <a:pt x="571500" y="142875"/>
                </a:lnTo>
                <a:lnTo>
                  <a:pt x="561975" y="152400"/>
                </a:lnTo>
                <a:lnTo>
                  <a:pt x="561975" y="161925"/>
                </a:lnTo>
                <a:lnTo>
                  <a:pt x="571500" y="171450"/>
                </a:lnTo>
                <a:lnTo>
                  <a:pt x="581025" y="171450"/>
                </a:lnTo>
                <a:lnTo>
                  <a:pt x="590550" y="161925"/>
                </a:lnTo>
                <a:lnTo>
                  <a:pt x="619125" y="152400"/>
                </a:lnTo>
                <a:lnTo>
                  <a:pt x="638175" y="142875"/>
                </a:lnTo>
                <a:lnTo>
                  <a:pt x="666750" y="123825"/>
                </a:lnTo>
                <a:lnTo>
                  <a:pt x="685800" y="104775"/>
                </a:lnTo>
                <a:lnTo>
                  <a:pt x="714375" y="85725"/>
                </a:lnTo>
                <a:lnTo>
                  <a:pt x="733425" y="66675"/>
                </a:lnTo>
                <a:lnTo>
                  <a:pt x="752475" y="57150"/>
                </a:lnTo>
                <a:lnTo>
                  <a:pt x="762000" y="47625"/>
                </a:lnTo>
                <a:lnTo>
                  <a:pt x="771525" y="47625"/>
                </a:lnTo>
                <a:lnTo>
                  <a:pt x="781050" y="47625"/>
                </a:lnTo>
                <a:lnTo>
                  <a:pt x="781050" y="47625"/>
                </a:lnTo>
                <a:lnTo>
                  <a:pt x="781050" y="66675"/>
                </a:lnTo>
                <a:lnTo>
                  <a:pt x="771525" y="76200"/>
                </a:lnTo>
                <a:lnTo>
                  <a:pt x="771525" y="95250"/>
                </a:lnTo>
                <a:lnTo>
                  <a:pt x="771525" y="104775"/>
                </a:lnTo>
                <a:lnTo>
                  <a:pt x="771525" y="114300"/>
                </a:lnTo>
                <a:lnTo>
                  <a:pt x="771525" y="123825"/>
                </a:lnTo>
                <a:lnTo>
                  <a:pt x="771525" y="123825"/>
                </a:lnTo>
                <a:lnTo>
                  <a:pt x="781050" y="114300"/>
                </a:lnTo>
                <a:lnTo>
                  <a:pt x="790575" y="104775"/>
                </a:lnTo>
                <a:lnTo>
                  <a:pt x="800100" y="95250"/>
                </a:lnTo>
                <a:lnTo>
                  <a:pt x="809625" y="76200"/>
                </a:lnTo>
                <a:lnTo>
                  <a:pt x="819150" y="66675"/>
                </a:lnTo>
                <a:lnTo>
                  <a:pt x="828675" y="47625"/>
                </a:lnTo>
                <a:lnTo>
                  <a:pt x="828675" y="38100"/>
                </a:lnTo>
                <a:lnTo>
                  <a:pt x="819150" y="28575"/>
                </a:lnTo>
                <a:lnTo>
                  <a:pt x="809625" y="28575"/>
                </a:lnTo>
                <a:lnTo>
                  <a:pt x="800100" y="28575"/>
                </a:lnTo>
                <a:lnTo>
                  <a:pt x="781050" y="38100"/>
                </a:lnTo>
                <a:lnTo>
                  <a:pt x="771525" y="57150"/>
                </a:lnTo>
                <a:lnTo>
                  <a:pt x="752475" y="76200"/>
                </a:lnTo>
                <a:lnTo>
                  <a:pt x="733425" y="104775"/>
                </a:lnTo>
                <a:lnTo>
                  <a:pt x="723900" y="133350"/>
                </a:lnTo>
                <a:lnTo>
                  <a:pt x="723900" y="161925"/>
                </a:lnTo>
                <a:lnTo>
                  <a:pt x="723900" y="180975"/>
                </a:lnTo>
                <a:lnTo>
                  <a:pt x="733425" y="200025"/>
                </a:lnTo>
                <a:lnTo>
                  <a:pt x="733425" y="209550"/>
                </a:lnTo>
                <a:lnTo>
                  <a:pt x="742950" y="209550"/>
                </a:lnTo>
                <a:lnTo>
                  <a:pt x="762000" y="200025"/>
                </a:lnTo>
                <a:lnTo>
                  <a:pt x="781050" y="190500"/>
                </a:lnTo>
                <a:lnTo>
                  <a:pt x="800100" y="180975"/>
                </a:lnTo>
                <a:lnTo>
                  <a:pt x="828675" y="152400"/>
                </a:lnTo>
                <a:lnTo>
                  <a:pt x="847725" y="133350"/>
                </a:lnTo>
                <a:lnTo>
                  <a:pt x="866775" y="114300"/>
                </a:lnTo>
                <a:lnTo>
                  <a:pt x="885825" y="85725"/>
                </a:lnTo>
                <a:lnTo>
                  <a:pt x="904875" y="66675"/>
                </a:lnTo>
                <a:lnTo>
                  <a:pt x="914400" y="47625"/>
                </a:lnTo>
                <a:lnTo>
                  <a:pt x="923925" y="38100"/>
                </a:lnTo>
                <a:lnTo>
                  <a:pt x="923925" y="28575"/>
                </a:lnTo>
                <a:lnTo>
                  <a:pt x="923925" y="38100"/>
                </a:lnTo>
                <a:lnTo>
                  <a:pt x="933450" y="47625"/>
                </a:lnTo>
                <a:lnTo>
                  <a:pt x="933450" y="57150"/>
                </a:lnTo>
                <a:lnTo>
                  <a:pt x="923925" y="76200"/>
                </a:lnTo>
                <a:lnTo>
                  <a:pt x="914400" y="104775"/>
                </a:lnTo>
                <a:lnTo>
                  <a:pt x="895350" y="123825"/>
                </a:lnTo>
                <a:lnTo>
                  <a:pt x="885825" y="152400"/>
                </a:lnTo>
                <a:lnTo>
                  <a:pt x="876300" y="171450"/>
                </a:lnTo>
                <a:lnTo>
                  <a:pt x="876300" y="180975"/>
                </a:lnTo>
                <a:lnTo>
                  <a:pt x="866775" y="190500"/>
                </a:lnTo>
                <a:lnTo>
                  <a:pt x="866775" y="190500"/>
                </a:lnTo>
                <a:lnTo>
                  <a:pt x="866775" y="190500"/>
                </a:lnTo>
                <a:lnTo>
                  <a:pt x="876300" y="180975"/>
                </a:lnTo>
                <a:lnTo>
                  <a:pt x="876300" y="161925"/>
                </a:lnTo>
                <a:lnTo>
                  <a:pt x="895350" y="133350"/>
                </a:lnTo>
                <a:lnTo>
                  <a:pt x="904875" y="114300"/>
                </a:lnTo>
                <a:lnTo>
                  <a:pt x="923925" y="85725"/>
                </a:lnTo>
                <a:lnTo>
                  <a:pt x="942975" y="66675"/>
                </a:lnTo>
                <a:lnTo>
                  <a:pt x="962025" y="57150"/>
                </a:lnTo>
                <a:lnTo>
                  <a:pt x="981075" y="47625"/>
                </a:lnTo>
                <a:lnTo>
                  <a:pt x="1000125" y="38100"/>
                </a:lnTo>
                <a:lnTo>
                  <a:pt x="1009650" y="47625"/>
                </a:lnTo>
                <a:lnTo>
                  <a:pt x="1009650" y="57150"/>
                </a:lnTo>
                <a:lnTo>
                  <a:pt x="1019175" y="66675"/>
                </a:lnTo>
                <a:lnTo>
                  <a:pt x="1019175" y="85725"/>
                </a:lnTo>
                <a:lnTo>
                  <a:pt x="1009650" y="114300"/>
                </a:lnTo>
                <a:lnTo>
                  <a:pt x="1000125" y="133350"/>
                </a:lnTo>
                <a:lnTo>
                  <a:pt x="990600" y="152400"/>
                </a:lnTo>
                <a:lnTo>
                  <a:pt x="981075" y="161925"/>
                </a:lnTo>
                <a:lnTo>
                  <a:pt x="971550" y="171450"/>
                </a:lnTo>
                <a:lnTo>
                  <a:pt x="971550" y="171450"/>
                </a:lnTo>
                <a:lnTo>
                  <a:pt x="971550" y="171450"/>
                </a:lnTo>
                <a:lnTo>
                  <a:pt x="981075" y="161925"/>
                </a:lnTo>
                <a:lnTo>
                  <a:pt x="990600" y="152400"/>
                </a:lnTo>
                <a:lnTo>
                  <a:pt x="1000125" y="133350"/>
                </a:lnTo>
                <a:lnTo>
                  <a:pt x="1019175" y="114300"/>
                </a:lnTo>
                <a:lnTo>
                  <a:pt x="1028700" y="95250"/>
                </a:lnTo>
                <a:lnTo>
                  <a:pt x="1047750" y="76200"/>
                </a:lnTo>
                <a:lnTo>
                  <a:pt x="1057275" y="66675"/>
                </a:lnTo>
                <a:lnTo>
                  <a:pt x="1066800" y="57150"/>
                </a:lnTo>
                <a:lnTo>
                  <a:pt x="1076325" y="57150"/>
                </a:lnTo>
                <a:lnTo>
                  <a:pt x="1085850" y="66675"/>
                </a:lnTo>
                <a:lnTo>
                  <a:pt x="1085850" y="76200"/>
                </a:lnTo>
                <a:lnTo>
                  <a:pt x="1085850" y="85725"/>
                </a:lnTo>
                <a:lnTo>
                  <a:pt x="1085850" y="95250"/>
                </a:lnTo>
                <a:lnTo>
                  <a:pt x="1085850" y="114300"/>
                </a:lnTo>
                <a:lnTo>
                  <a:pt x="1076325" y="133350"/>
                </a:lnTo>
                <a:lnTo>
                  <a:pt x="1076325" y="152400"/>
                </a:lnTo>
                <a:lnTo>
                  <a:pt x="1076325" y="161925"/>
                </a:lnTo>
                <a:lnTo>
                  <a:pt x="1076325" y="171450"/>
                </a:lnTo>
                <a:lnTo>
                  <a:pt x="1085850" y="171450"/>
                </a:lnTo>
                <a:lnTo>
                  <a:pt x="1095375" y="171450"/>
                </a:lnTo>
                <a:lnTo>
                  <a:pt x="1104900" y="161925"/>
                </a:lnTo>
                <a:lnTo>
                  <a:pt x="1123950" y="152400"/>
                </a:lnTo>
                <a:lnTo>
                  <a:pt x="1143000" y="133350"/>
                </a:lnTo>
                <a:lnTo>
                  <a:pt x="1162050" y="114300"/>
                </a:lnTo>
                <a:lnTo>
                  <a:pt x="1190625" y="85725"/>
                </a:lnTo>
                <a:lnTo>
                  <a:pt x="1209675" y="66675"/>
                </a:lnTo>
                <a:lnTo>
                  <a:pt x="1228725" y="47625"/>
                </a:lnTo>
                <a:lnTo>
                  <a:pt x="1238250" y="28575"/>
                </a:lnTo>
                <a:lnTo>
                  <a:pt x="1247775" y="9525"/>
                </a:lnTo>
                <a:lnTo>
                  <a:pt x="1257300" y="9525"/>
                </a:lnTo>
                <a:lnTo>
                  <a:pt x="1257300" y="0"/>
                </a:lnTo>
                <a:lnTo>
                  <a:pt x="1247775" y="9525"/>
                </a:lnTo>
                <a:lnTo>
                  <a:pt x="1247775" y="9525"/>
                </a:lnTo>
                <a:lnTo>
                  <a:pt x="1228725" y="28575"/>
                </a:lnTo>
                <a:lnTo>
                  <a:pt x="1219200" y="47625"/>
                </a:lnTo>
                <a:lnTo>
                  <a:pt x="1209675" y="66675"/>
                </a:lnTo>
                <a:lnTo>
                  <a:pt x="1200150" y="95250"/>
                </a:lnTo>
                <a:lnTo>
                  <a:pt x="1190625" y="123825"/>
                </a:lnTo>
                <a:lnTo>
                  <a:pt x="1190625" y="142875"/>
                </a:lnTo>
                <a:lnTo>
                  <a:pt x="1190625" y="161925"/>
                </a:lnTo>
                <a:lnTo>
                  <a:pt x="1200150" y="171450"/>
                </a:lnTo>
                <a:lnTo>
                  <a:pt x="1209675" y="171450"/>
                </a:lnTo>
                <a:lnTo>
                  <a:pt x="1228725" y="171450"/>
                </a:lnTo>
                <a:lnTo>
                  <a:pt x="1247775" y="161925"/>
                </a:lnTo>
                <a:lnTo>
                  <a:pt x="1266825" y="152400"/>
                </a:lnTo>
                <a:lnTo>
                  <a:pt x="1285875" y="142875"/>
                </a:lnTo>
                <a:lnTo>
                  <a:pt x="1295400" y="133350"/>
                </a:lnTo>
                <a:lnTo>
                  <a:pt x="1304925" y="123825"/>
                </a:lnTo>
                <a:lnTo>
                  <a:pt x="1304925" y="114300"/>
                </a:lnTo>
                <a:lnTo>
                  <a:pt x="1304925" y="104775"/>
                </a:lnTo>
                <a:lnTo>
                  <a:pt x="1295400" y="104775"/>
                </a:lnTo>
                <a:lnTo>
                  <a:pt x="1285875" y="95250"/>
                </a:lnTo>
                <a:lnTo>
                  <a:pt x="1266825" y="104775"/>
                </a:lnTo>
                <a:lnTo>
                  <a:pt x="1247775" y="114300"/>
                </a:lnTo>
                <a:lnTo>
                  <a:pt x="1238250" y="114300"/>
                </a:lnTo>
                <a:lnTo>
                  <a:pt x="123825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9505950" y="4972050"/>
            <a:ext cx="1162051" cy="466726"/>
          </a:xfrm>
          <a:custGeom>
            <a:avLst/>
            <a:gdLst/>
            <a:ahLst/>
            <a:cxnLst/>
            <a:rect l="0" t="0" r="0" b="0"/>
            <a:pathLst>
              <a:path w="1162051" h="466726">
                <a:moveTo>
                  <a:pt x="19050" y="228600"/>
                </a:moveTo>
                <a:lnTo>
                  <a:pt x="9525" y="238125"/>
                </a:lnTo>
                <a:lnTo>
                  <a:pt x="9525" y="238125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47650"/>
                </a:lnTo>
                <a:lnTo>
                  <a:pt x="19050" y="238125"/>
                </a:lnTo>
                <a:lnTo>
                  <a:pt x="38100" y="219075"/>
                </a:lnTo>
                <a:lnTo>
                  <a:pt x="57150" y="200025"/>
                </a:lnTo>
                <a:lnTo>
                  <a:pt x="66675" y="180975"/>
                </a:lnTo>
                <a:lnTo>
                  <a:pt x="95250" y="152400"/>
                </a:lnTo>
                <a:lnTo>
                  <a:pt x="114300" y="123825"/>
                </a:lnTo>
                <a:lnTo>
                  <a:pt x="123825" y="95250"/>
                </a:lnTo>
                <a:lnTo>
                  <a:pt x="142875" y="66675"/>
                </a:lnTo>
                <a:lnTo>
                  <a:pt x="161925" y="47625"/>
                </a:lnTo>
                <a:lnTo>
                  <a:pt x="161925" y="28575"/>
                </a:lnTo>
                <a:lnTo>
                  <a:pt x="161925" y="9525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19050"/>
                </a:lnTo>
                <a:lnTo>
                  <a:pt x="114300" y="47625"/>
                </a:lnTo>
                <a:lnTo>
                  <a:pt x="104775" y="85725"/>
                </a:lnTo>
                <a:lnTo>
                  <a:pt x="85725" y="133350"/>
                </a:lnTo>
                <a:lnTo>
                  <a:pt x="76200" y="180975"/>
                </a:lnTo>
                <a:lnTo>
                  <a:pt x="66675" y="228600"/>
                </a:lnTo>
                <a:lnTo>
                  <a:pt x="57150" y="266700"/>
                </a:lnTo>
                <a:lnTo>
                  <a:pt x="66675" y="304800"/>
                </a:lnTo>
                <a:lnTo>
                  <a:pt x="66675" y="333375"/>
                </a:lnTo>
                <a:lnTo>
                  <a:pt x="76200" y="342900"/>
                </a:lnTo>
                <a:lnTo>
                  <a:pt x="85725" y="352425"/>
                </a:lnTo>
                <a:lnTo>
                  <a:pt x="95250" y="352425"/>
                </a:lnTo>
                <a:lnTo>
                  <a:pt x="114300" y="342900"/>
                </a:lnTo>
                <a:lnTo>
                  <a:pt x="123825" y="323850"/>
                </a:lnTo>
                <a:lnTo>
                  <a:pt x="142875" y="304800"/>
                </a:lnTo>
                <a:lnTo>
                  <a:pt x="152400" y="285750"/>
                </a:lnTo>
                <a:lnTo>
                  <a:pt x="161925" y="266700"/>
                </a:lnTo>
                <a:lnTo>
                  <a:pt x="161925" y="247650"/>
                </a:lnTo>
                <a:lnTo>
                  <a:pt x="161925" y="228600"/>
                </a:lnTo>
                <a:lnTo>
                  <a:pt x="161925" y="209550"/>
                </a:lnTo>
                <a:lnTo>
                  <a:pt x="152400" y="200025"/>
                </a:lnTo>
                <a:lnTo>
                  <a:pt x="142875" y="200025"/>
                </a:lnTo>
                <a:lnTo>
                  <a:pt x="123825" y="200025"/>
                </a:lnTo>
                <a:lnTo>
                  <a:pt x="114300" y="209550"/>
                </a:lnTo>
                <a:lnTo>
                  <a:pt x="104775" y="219075"/>
                </a:lnTo>
                <a:lnTo>
                  <a:pt x="95250" y="228600"/>
                </a:lnTo>
                <a:lnTo>
                  <a:pt x="85725" y="228600"/>
                </a:lnTo>
                <a:lnTo>
                  <a:pt x="85725" y="228600"/>
                </a:lnTo>
                <a:lnTo>
                  <a:pt x="95250" y="228600"/>
                </a:lnTo>
                <a:lnTo>
                  <a:pt x="104775" y="219075"/>
                </a:lnTo>
                <a:lnTo>
                  <a:pt x="114300" y="200025"/>
                </a:lnTo>
                <a:lnTo>
                  <a:pt x="142875" y="180975"/>
                </a:lnTo>
                <a:lnTo>
                  <a:pt x="161925" y="161925"/>
                </a:lnTo>
                <a:lnTo>
                  <a:pt x="180975" y="142875"/>
                </a:lnTo>
                <a:lnTo>
                  <a:pt x="209550" y="123825"/>
                </a:lnTo>
                <a:lnTo>
                  <a:pt x="238125" y="114300"/>
                </a:lnTo>
                <a:lnTo>
                  <a:pt x="257175" y="104775"/>
                </a:lnTo>
                <a:lnTo>
                  <a:pt x="266700" y="95250"/>
                </a:lnTo>
                <a:lnTo>
                  <a:pt x="285750" y="104775"/>
                </a:lnTo>
                <a:lnTo>
                  <a:pt x="295275" y="114300"/>
                </a:lnTo>
                <a:lnTo>
                  <a:pt x="295275" y="133350"/>
                </a:lnTo>
                <a:lnTo>
                  <a:pt x="295275" y="152400"/>
                </a:lnTo>
                <a:lnTo>
                  <a:pt x="285750" y="180975"/>
                </a:lnTo>
                <a:lnTo>
                  <a:pt x="285750" y="219075"/>
                </a:lnTo>
                <a:lnTo>
                  <a:pt x="285750" y="247650"/>
                </a:lnTo>
                <a:lnTo>
                  <a:pt x="276225" y="276225"/>
                </a:lnTo>
                <a:lnTo>
                  <a:pt x="276225" y="295275"/>
                </a:lnTo>
                <a:lnTo>
                  <a:pt x="285750" y="304800"/>
                </a:lnTo>
                <a:lnTo>
                  <a:pt x="295275" y="304800"/>
                </a:lnTo>
                <a:lnTo>
                  <a:pt x="304800" y="314325"/>
                </a:lnTo>
                <a:lnTo>
                  <a:pt x="314325" y="304800"/>
                </a:lnTo>
                <a:lnTo>
                  <a:pt x="333375" y="295275"/>
                </a:lnTo>
                <a:lnTo>
                  <a:pt x="342900" y="276225"/>
                </a:lnTo>
                <a:lnTo>
                  <a:pt x="361950" y="266700"/>
                </a:lnTo>
                <a:lnTo>
                  <a:pt x="371475" y="238125"/>
                </a:lnTo>
                <a:lnTo>
                  <a:pt x="381000" y="219075"/>
                </a:lnTo>
                <a:lnTo>
                  <a:pt x="390525" y="200025"/>
                </a:lnTo>
                <a:lnTo>
                  <a:pt x="390525" y="171450"/>
                </a:lnTo>
                <a:lnTo>
                  <a:pt x="390525" y="152400"/>
                </a:lnTo>
                <a:lnTo>
                  <a:pt x="390525" y="133350"/>
                </a:lnTo>
                <a:lnTo>
                  <a:pt x="381000" y="114300"/>
                </a:lnTo>
                <a:lnTo>
                  <a:pt x="361950" y="104775"/>
                </a:lnTo>
                <a:lnTo>
                  <a:pt x="352425" y="95250"/>
                </a:lnTo>
                <a:lnTo>
                  <a:pt x="333375" y="104775"/>
                </a:lnTo>
                <a:lnTo>
                  <a:pt x="323850" y="114300"/>
                </a:lnTo>
                <a:lnTo>
                  <a:pt x="304800" y="123825"/>
                </a:lnTo>
                <a:lnTo>
                  <a:pt x="285750" y="142875"/>
                </a:lnTo>
                <a:lnTo>
                  <a:pt x="276225" y="161925"/>
                </a:lnTo>
                <a:lnTo>
                  <a:pt x="266700" y="180975"/>
                </a:lnTo>
                <a:lnTo>
                  <a:pt x="266700" y="190500"/>
                </a:lnTo>
                <a:lnTo>
                  <a:pt x="266700" y="200025"/>
                </a:lnTo>
                <a:lnTo>
                  <a:pt x="276225" y="200025"/>
                </a:lnTo>
                <a:lnTo>
                  <a:pt x="285750" y="200025"/>
                </a:lnTo>
                <a:lnTo>
                  <a:pt x="304800" y="190500"/>
                </a:lnTo>
                <a:lnTo>
                  <a:pt x="333375" y="171450"/>
                </a:lnTo>
                <a:lnTo>
                  <a:pt x="352425" y="161925"/>
                </a:lnTo>
                <a:lnTo>
                  <a:pt x="390525" y="142875"/>
                </a:lnTo>
                <a:lnTo>
                  <a:pt x="409575" y="123825"/>
                </a:lnTo>
                <a:lnTo>
                  <a:pt x="447675" y="114300"/>
                </a:lnTo>
                <a:lnTo>
                  <a:pt x="466725" y="104775"/>
                </a:lnTo>
                <a:lnTo>
                  <a:pt x="495300" y="95250"/>
                </a:lnTo>
                <a:lnTo>
                  <a:pt x="514350" y="104775"/>
                </a:lnTo>
                <a:lnTo>
                  <a:pt x="533400" y="104775"/>
                </a:lnTo>
                <a:lnTo>
                  <a:pt x="542925" y="123825"/>
                </a:lnTo>
                <a:lnTo>
                  <a:pt x="542925" y="133350"/>
                </a:lnTo>
                <a:lnTo>
                  <a:pt x="552450" y="152400"/>
                </a:lnTo>
                <a:lnTo>
                  <a:pt x="552450" y="161925"/>
                </a:lnTo>
                <a:lnTo>
                  <a:pt x="561975" y="171450"/>
                </a:lnTo>
                <a:lnTo>
                  <a:pt x="561975" y="171450"/>
                </a:lnTo>
                <a:lnTo>
                  <a:pt x="571500" y="171450"/>
                </a:lnTo>
                <a:lnTo>
                  <a:pt x="571500" y="161925"/>
                </a:lnTo>
                <a:lnTo>
                  <a:pt x="581025" y="152400"/>
                </a:lnTo>
                <a:lnTo>
                  <a:pt x="590550" y="133350"/>
                </a:lnTo>
                <a:lnTo>
                  <a:pt x="590550" y="123825"/>
                </a:lnTo>
                <a:lnTo>
                  <a:pt x="590550" y="104775"/>
                </a:lnTo>
                <a:lnTo>
                  <a:pt x="590550" y="85725"/>
                </a:lnTo>
                <a:lnTo>
                  <a:pt x="590550" y="76200"/>
                </a:lnTo>
                <a:lnTo>
                  <a:pt x="571500" y="76200"/>
                </a:lnTo>
                <a:lnTo>
                  <a:pt x="561975" y="76200"/>
                </a:lnTo>
                <a:lnTo>
                  <a:pt x="542925" y="85725"/>
                </a:lnTo>
                <a:lnTo>
                  <a:pt x="514350" y="104775"/>
                </a:lnTo>
                <a:lnTo>
                  <a:pt x="504825" y="123825"/>
                </a:lnTo>
                <a:lnTo>
                  <a:pt x="485775" y="152400"/>
                </a:lnTo>
                <a:lnTo>
                  <a:pt x="476250" y="180975"/>
                </a:lnTo>
                <a:lnTo>
                  <a:pt x="466725" y="200025"/>
                </a:lnTo>
                <a:lnTo>
                  <a:pt x="457200" y="219075"/>
                </a:lnTo>
                <a:lnTo>
                  <a:pt x="466725" y="228600"/>
                </a:lnTo>
                <a:lnTo>
                  <a:pt x="476250" y="228600"/>
                </a:lnTo>
                <a:lnTo>
                  <a:pt x="485775" y="219075"/>
                </a:lnTo>
                <a:lnTo>
                  <a:pt x="495300" y="209550"/>
                </a:lnTo>
                <a:lnTo>
                  <a:pt x="514350" y="190500"/>
                </a:lnTo>
                <a:lnTo>
                  <a:pt x="542925" y="171450"/>
                </a:lnTo>
                <a:lnTo>
                  <a:pt x="552450" y="152400"/>
                </a:lnTo>
                <a:lnTo>
                  <a:pt x="571500" y="133350"/>
                </a:lnTo>
                <a:lnTo>
                  <a:pt x="581025" y="123825"/>
                </a:lnTo>
                <a:lnTo>
                  <a:pt x="581025" y="114300"/>
                </a:lnTo>
                <a:lnTo>
                  <a:pt x="590550" y="104775"/>
                </a:lnTo>
                <a:lnTo>
                  <a:pt x="590550" y="114300"/>
                </a:lnTo>
                <a:lnTo>
                  <a:pt x="581025" y="123825"/>
                </a:lnTo>
                <a:lnTo>
                  <a:pt x="581025" y="142875"/>
                </a:lnTo>
                <a:lnTo>
                  <a:pt x="581025" y="161925"/>
                </a:lnTo>
                <a:lnTo>
                  <a:pt x="571500" y="190500"/>
                </a:lnTo>
                <a:lnTo>
                  <a:pt x="571500" y="228600"/>
                </a:lnTo>
                <a:lnTo>
                  <a:pt x="571500" y="266700"/>
                </a:lnTo>
                <a:lnTo>
                  <a:pt x="561975" y="295275"/>
                </a:lnTo>
                <a:lnTo>
                  <a:pt x="571500" y="333375"/>
                </a:lnTo>
                <a:lnTo>
                  <a:pt x="561975" y="371475"/>
                </a:lnTo>
                <a:lnTo>
                  <a:pt x="561975" y="400050"/>
                </a:lnTo>
                <a:lnTo>
                  <a:pt x="552450" y="428625"/>
                </a:lnTo>
                <a:lnTo>
                  <a:pt x="542925" y="447675"/>
                </a:lnTo>
                <a:lnTo>
                  <a:pt x="533400" y="457200"/>
                </a:lnTo>
                <a:lnTo>
                  <a:pt x="514350" y="466725"/>
                </a:lnTo>
                <a:lnTo>
                  <a:pt x="495300" y="466725"/>
                </a:lnTo>
                <a:lnTo>
                  <a:pt x="485775" y="457200"/>
                </a:lnTo>
                <a:lnTo>
                  <a:pt x="476250" y="457200"/>
                </a:lnTo>
                <a:lnTo>
                  <a:pt x="457200" y="447675"/>
                </a:lnTo>
                <a:lnTo>
                  <a:pt x="457200" y="438150"/>
                </a:lnTo>
                <a:lnTo>
                  <a:pt x="447675" y="419100"/>
                </a:lnTo>
                <a:lnTo>
                  <a:pt x="447675" y="400050"/>
                </a:lnTo>
                <a:lnTo>
                  <a:pt x="457200" y="381000"/>
                </a:lnTo>
                <a:lnTo>
                  <a:pt x="466725" y="361950"/>
                </a:lnTo>
                <a:lnTo>
                  <a:pt x="476250" y="342900"/>
                </a:lnTo>
                <a:lnTo>
                  <a:pt x="495300" y="314325"/>
                </a:lnTo>
                <a:lnTo>
                  <a:pt x="504825" y="285750"/>
                </a:lnTo>
                <a:lnTo>
                  <a:pt x="533400" y="257175"/>
                </a:lnTo>
                <a:lnTo>
                  <a:pt x="552450" y="219075"/>
                </a:lnTo>
                <a:lnTo>
                  <a:pt x="581025" y="190500"/>
                </a:lnTo>
                <a:lnTo>
                  <a:pt x="609600" y="152400"/>
                </a:lnTo>
                <a:lnTo>
                  <a:pt x="638175" y="123825"/>
                </a:lnTo>
                <a:lnTo>
                  <a:pt x="666750" y="95250"/>
                </a:lnTo>
                <a:lnTo>
                  <a:pt x="685800" y="66675"/>
                </a:lnTo>
                <a:lnTo>
                  <a:pt x="704850" y="47625"/>
                </a:lnTo>
                <a:lnTo>
                  <a:pt x="714375" y="38100"/>
                </a:lnTo>
                <a:lnTo>
                  <a:pt x="723900" y="28575"/>
                </a:lnTo>
                <a:lnTo>
                  <a:pt x="723900" y="38100"/>
                </a:lnTo>
                <a:lnTo>
                  <a:pt x="714375" y="38100"/>
                </a:lnTo>
                <a:lnTo>
                  <a:pt x="704850" y="57150"/>
                </a:lnTo>
                <a:lnTo>
                  <a:pt x="695325" y="85725"/>
                </a:lnTo>
                <a:lnTo>
                  <a:pt x="685800" y="114300"/>
                </a:lnTo>
                <a:lnTo>
                  <a:pt x="676275" y="142875"/>
                </a:lnTo>
                <a:lnTo>
                  <a:pt x="676275" y="171450"/>
                </a:lnTo>
                <a:lnTo>
                  <a:pt x="666750" y="190500"/>
                </a:lnTo>
                <a:lnTo>
                  <a:pt x="676275" y="200025"/>
                </a:lnTo>
                <a:lnTo>
                  <a:pt x="676275" y="209550"/>
                </a:lnTo>
                <a:lnTo>
                  <a:pt x="685800" y="209550"/>
                </a:lnTo>
                <a:lnTo>
                  <a:pt x="695325" y="209550"/>
                </a:lnTo>
                <a:lnTo>
                  <a:pt x="704850" y="200025"/>
                </a:lnTo>
                <a:lnTo>
                  <a:pt x="723900" y="180975"/>
                </a:lnTo>
                <a:lnTo>
                  <a:pt x="733425" y="161925"/>
                </a:lnTo>
                <a:lnTo>
                  <a:pt x="742950" y="142875"/>
                </a:lnTo>
                <a:lnTo>
                  <a:pt x="742950" y="123825"/>
                </a:lnTo>
                <a:lnTo>
                  <a:pt x="752475" y="114300"/>
                </a:lnTo>
                <a:lnTo>
                  <a:pt x="742950" y="95250"/>
                </a:lnTo>
                <a:lnTo>
                  <a:pt x="742950" y="85725"/>
                </a:lnTo>
                <a:lnTo>
                  <a:pt x="733425" y="85725"/>
                </a:lnTo>
                <a:lnTo>
                  <a:pt x="723900" y="95250"/>
                </a:lnTo>
                <a:lnTo>
                  <a:pt x="714375" y="104775"/>
                </a:lnTo>
                <a:lnTo>
                  <a:pt x="704850" y="123825"/>
                </a:lnTo>
                <a:lnTo>
                  <a:pt x="695325" y="133350"/>
                </a:lnTo>
                <a:lnTo>
                  <a:pt x="685800" y="152400"/>
                </a:lnTo>
                <a:lnTo>
                  <a:pt x="685800" y="152400"/>
                </a:lnTo>
                <a:lnTo>
                  <a:pt x="695325" y="161925"/>
                </a:lnTo>
                <a:lnTo>
                  <a:pt x="704850" y="152400"/>
                </a:lnTo>
                <a:lnTo>
                  <a:pt x="723900" y="152400"/>
                </a:lnTo>
                <a:lnTo>
                  <a:pt x="742950" y="133350"/>
                </a:lnTo>
                <a:lnTo>
                  <a:pt x="762000" y="123825"/>
                </a:lnTo>
                <a:lnTo>
                  <a:pt x="781050" y="104775"/>
                </a:lnTo>
                <a:lnTo>
                  <a:pt x="800100" y="85725"/>
                </a:lnTo>
                <a:lnTo>
                  <a:pt x="819150" y="66675"/>
                </a:lnTo>
                <a:lnTo>
                  <a:pt x="828675" y="57150"/>
                </a:lnTo>
                <a:lnTo>
                  <a:pt x="847725" y="47625"/>
                </a:lnTo>
                <a:lnTo>
                  <a:pt x="847725" y="47625"/>
                </a:lnTo>
                <a:lnTo>
                  <a:pt x="857250" y="47625"/>
                </a:lnTo>
                <a:lnTo>
                  <a:pt x="857250" y="57150"/>
                </a:lnTo>
                <a:lnTo>
                  <a:pt x="847725" y="66675"/>
                </a:lnTo>
                <a:lnTo>
                  <a:pt x="838200" y="85725"/>
                </a:lnTo>
                <a:lnTo>
                  <a:pt x="828675" y="114300"/>
                </a:lnTo>
                <a:lnTo>
                  <a:pt x="828675" y="142875"/>
                </a:lnTo>
                <a:lnTo>
                  <a:pt x="819150" y="171450"/>
                </a:lnTo>
                <a:lnTo>
                  <a:pt x="819150" y="200025"/>
                </a:lnTo>
                <a:lnTo>
                  <a:pt x="828675" y="209550"/>
                </a:lnTo>
                <a:lnTo>
                  <a:pt x="838200" y="228600"/>
                </a:lnTo>
                <a:lnTo>
                  <a:pt x="857250" y="228600"/>
                </a:lnTo>
                <a:lnTo>
                  <a:pt x="876300" y="219075"/>
                </a:lnTo>
                <a:lnTo>
                  <a:pt x="904875" y="209550"/>
                </a:lnTo>
                <a:lnTo>
                  <a:pt x="942975" y="180975"/>
                </a:lnTo>
                <a:lnTo>
                  <a:pt x="971550" y="152400"/>
                </a:lnTo>
                <a:lnTo>
                  <a:pt x="1019175" y="123825"/>
                </a:lnTo>
                <a:lnTo>
                  <a:pt x="1057275" y="95250"/>
                </a:lnTo>
                <a:lnTo>
                  <a:pt x="1095375" y="66675"/>
                </a:lnTo>
                <a:lnTo>
                  <a:pt x="1123950" y="47625"/>
                </a:lnTo>
                <a:lnTo>
                  <a:pt x="1143000" y="28575"/>
                </a:lnTo>
                <a:lnTo>
                  <a:pt x="1162050" y="28575"/>
                </a:lnTo>
                <a:lnTo>
                  <a:pt x="11620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7905750" y="5553075"/>
            <a:ext cx="180976" cy="304801"/>
          </a:xfrm>
          <a:custGeom>
            <a:avLst/>
            <a:gdLst/>
            <a:ahLst/>
            <a:cxnLst/>
            <a:rect l="0" t="0" r="0" b="0"/>
            <a:pathLst>
              <a:path w="180976" h="304801">
                <a:moveTo>
                  <a:pt x="123825" y="0"/>
                </a:move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95250" y="104775"/>
                </a:lnTo>
                <a:lnTo>
                  <a:pt x="85725" y="123825"/>
                </a:lnTo>
                <a:lnTo>
                  <a:pt x="76200" y="152400"/>
                </a:lnTo>
                <a:lnTo>
                  <a:pt x="66675" y="171450"/>
                </a:lnTo>
                <a:lnTo>
                  <a:pt x="57150" y="200025"/>
                </a:lnTo>
                <a:lnTo>
                  <a:pt x="47625" y="219075"/>
                </a:lnTo>
                <a:lnTo>
                  <a:pt x="47625" y="247650"/>
                </a:lnTo>
                <a:lnTo>
                  <a:pt x="38100" y="266700"/>
                </a:lnTo>
                <a:lnTo>
                  <a:pt x="38100" y="276225"/>
                </a:lnTo>
                <a:lnTo>
                  <a:pt x="28575" y="295275"/>
                </a:lnTo>
                <a:lnTo>
                  <a:pt x="28575" y="304800"/>
                </a:lnTo>
                <a:lnTo>
                  <a:pt x="28575" y="304800"/>
                </a:lnTo>
                <a:lnTo>
                  <a:pt x="28575" y="304800"/>
                </a:lnTo>
                <a:lnTo>
                  <a:pt x="28575" y="295275"/>
                </a:lnTo>
                <a:lnTo>
                  <a:pt x="28575" y="285750"/>
                </a:lnTo>
                <a:lnTo>
                  <a:pt x="28575" y="276225"/>
                </a:lnTo>
                <a:lnTo>
                  <a:pt x="28575" y="257175"/>
                </a:lnTo>
                <a:lnTo>
                  <a:pt x="28575" y="238125"/>
                </a:lnTo>
                <a:lnTo>
                  <a:pt x="38100" y="219075"/>
                </a:lnTo>
                <a:lnTo>
                  <a:pt x="47625" y="190500"/>
                </a:lnTo>
                <a:lnTo>
                  <a:pt x="47625" y="161925"/>
                </a:lnTo>
                <a:lnTo>
                  <a:pt x="57150" y="133350"/>
                </a:lnTo>
                <a:lnTo>
                  <a:pt x="57150" y="114300"/>
                </a:lnTo>
                <a:lnTo>
                  <a:pt x="66675" y="85725"/>
                </a:lnTo>
                <a:lnTo>
                  <a:pt x="76200" y="66675"/>
                </a:lnTo>
                <a:lnTo>
                  <a:pt x="85725" y="4762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76200" y="95250"/>
                </a:lnTo>
                <a:lnTo>
                  <a:pt x="76200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95250" y="171450"/>
                </a:lnTo>
                <a:lnTo>
                  <a:pt x="95250" y="180975"/>
                </a:lnTo>
                <a:lnTo>
                  <a:pt x="104775" y="200025"/>
                </a:lnTo>
                <a:lnTo>
                  <a:pt x="123825" y="209550"/>
                </a:lnTo>
                <a:lnTo>
                  <a:pt x="133350" y="219075"/>
                </a:lnTo>
                <a:lnTo>
                  <a:pt x="142875" y="228600"/>
                </a:lnTo>
                <a:lnTo>
                  <a:pt x="152400" y="238125"/>
                </a:lnTo>
                <a:lnTo>
                  <a:pt x="161925" y="247650"/>
                </a:lnTo>
                <a:lnTo>
                  <a:pt x="171450" y="257175"/>
                </a:lnTo>
                <a:lnTo>
                  <a:pt x="171450" y="257175"/>
                </a:lnTo>
                <a:lnTo>
                  <a:pt x="180975" y="266700"/>
                </a:lnTo>
                <a:lnTo>
                  <a:pt x="180975" y="266700"/>
                </a:lnTo>
                <a:lnTo>
                  <a:pt x="171450" y="276225"/>
                </a:lnTo>
                <a:lnTo>
                  <a:pt x="171450" y="276225"/>
                </a:lnTo>
                <a:lnTo>
                  <a:pt x="161925" y="276225"/>
                </a:lnTo>
                <a:lnTo>
                  <a:pt x="142875" y="276225"/>
                </a:lnTo>
                <a:lnTo>
                  <a:pt x="123825" y="276225"/>
                </a:lnTo>
                <a:lnTo>
                  <a:pt x="114300" y="276225"/>
                </a:lnTo>
                <a:lnTo>
                  <a:pt x="95250" y="276225"/>
                </a:lnTo>
                <a:lnTo>
                  <a:pt x="85725" y="276225"/>
                </a:lnTo>
                <a:lnTo>
                  <a:pt x="66675" y="276225"/>
                </a:lnTo>
                <a:lnTo>
                  <a:pt x="47625" y="276225"/>
                </a:lnTo>
                <a:lnTo>
                  <a:pt x="38100" y="276225"/>
                </a:lnTo>
                <a:lnTo>
                  <a:pt x="28575" y="285750"/>
                </a:lnTo>
                <a:lnTo>
                  <a:pt x="19050" y="285750"/>
                </a:lnTo>
                <a:lnTo>
                  <a:pt x="9525" y="295275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143875" y="5467350"/>
            <a:ext cx="200026" cy="428626"/>
          </a:xfrm>
          <a:custGeom>
            <a:avLst/>
            <a:gdLst/>
            <a:ahLst/>
            <a:cxnLst/>
            <a:rect l="0" t="0" r="0" b="0"/>
            <a:pathLst>
              <a:path w="200026" h="428626">
                <a:moveTo>
                  <a:pt x="200025" y="0"/>
                </a:moveTo>
                <a:lnTo>
                  <a:pt x="200025" y="0"/>
                </a:lnTo>
                <a:lnTo>
                  <a:pt x="190500" y="0"/>
                </a:lnTo>
                <a:lnTo>
                  <a:pt x="190500" y="19050"/>
                </a:lnTo>
                <a:lnTo>
                  <a:pt x="180975" y="28575"/>
                </a:lnTo>
                <a:lnTo>
                  <a:pt x="171450" y="47625"/>
                </a:lnTo>
                <a:lnTo>
                  <a:pt x="171450" y="66675"/>
                </a:lnTo>
                <a:lnTo>
                  <a:pt x="171450" y="95250"/>
                </a:lnTo>
                <a:lnTo>
                  <a:pt x="171450" y="114300"/>
                </a:lnTo>
                <a:lnTo>
                  <a:pt x="171450" y="142875"/>
                </a:lnTo>
                <a:lnTo>
                  <a:pt x="161925" y="171450"/>
                </a:lnTo>
                <a:lnTo>
                  <a:pt x="161925" y="190500"/>
                </a:lnTo>
                <a:lnTo>
                  <a:pt x="161925" y="228600"/>
                </a:lnTo>
                <a:lnTo>
                  <a:pt x="161925" y="257175"/>
                </a:lnTo>
                <a:lnTo>
                  <a:pt x="161925" y="276225"/>
                </a:lnTo>
                <a:lnTo>
                  <a:pt x="152400" y="304800"/>
                </a:lnTo>
                <a:lnTo>
                  <a:pt x="142875" y="333375"/>
                </a:lnTo>
                <a:lnTo>
                  <a:pt x="142875" y="352425"/>
                </a:lnTo>
                <a:lnTo>
                  <a:pt x="123825" y="371475"/>
                </a:lnTo>
                <a:lnTo>
                  <a:pt x="104775" y="390525"/>
                </a:lnTo>
                <a:lnTo>
                  <a:pt x="95250" y="400050"/>
                </a:lnTo>
                <a:lnTo>
                  <a:pt x="85725" y="419100"/>
                </a:lnTo>
                <a:lnTo>
                  <a:pt x="66675" y="419100"/>
                </a:lnTo>
                <a:lnTo>
                  <a:pt x="47625" y="419100"/>
                </a:lnTo>
                <a:lnTo>
                  <a:pt x="38100" y="428625"/>
                </a:lnTo>
                <a:lnTo>
                  <a:pt x="19050" y="419100"/>
                </a:lnTo>
                <a:lnTo>
                  <a:pt x="9525" y="419100"/>
                </a:lnTo>
                <a:lnTo>
                  <a:pt x="0" y="409575"/>
                </a:lnTo>
                <a:lnTo>
                  <a:pt x="0" y="409575"/>
                </a:lnTo>
                <a:lnTo>
                  <a:pt x="0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8324850" y="5429250"/>
            <a:ext cx="209551" cy="438151"/>
          </a:xfrm>
          <a:custGeom>
            <a:avLst/>
            <a:gdLst/>
            <a:ahLst/>
            <a:cxnLst/>
            <a:rect l="0" t="0" r="0" b="0"/>
            <a:pathLst>
              <a:path w="209551" h="43815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57150" y="66675"/>
                </a:lnTo>
                <a:lnTo>
                  <a:pt x="57150" y="85725"/>
                </a:lnTo>
                <a:lnTo>
                  <a:pt x="57150" y="123825"/>
                </a:lnTo>
                <a:lnTo>
                  <a:pt x="47625" y="152400"/>
                </a:lnTo>
                <a:lnTo>
                  <a:pt x="47625" y="180975"/>
                </a:lnTo>
                <a:lnTo>
                  <a:pt x="38100" y="219075"/>
                </a:lnTo>
                <a:lnTo>
                  <a:pt x="28575" y="257175"/>
                </a:lnTo>
                <a:lnTo>
                  <a:pt x="19050" y="295275"/>
                </a:lnTo>
                <a:lnTo>
                  <a:pt x="9525" y="333375"/>
                </a:lnTo>
                <a:lnTo>
                  <a:pt x="9525" y="361950"/>
                </a:lnTo>
                <a:lnTo>
                  <a:pt x="9525" y="390525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38150"/>
                </a:lnTo>
                <a:lnTo>
                  <a:pt x="9525" y="438150"/>
                </a:lnTo>
                <a:lnTo>
                  <a:pt x="19050" y="428625"/>
                </a:lnTo>
                <a:lnTo>
                  <a:pt x="28575" y="419100"/>
                </a:lnTo>
                <a:lnTo>
                  <a:pt x="47625" y="400050"/>
                </a:lnTo>
                <a:lnTo>
                  <a:pt x="57150" y="371475"/>
                </a:lnTo>
                <a:lnTo>
                  <a:pt x="76200" y="342900"/>
                </a:lnTo>
                <a:lnTo>
                  <a:pt x="95250" y="314325"/>
                </a:lnTo>
                <a:lnTo>
                  <a:pt x="104775" y="276225"/>
                </a:lnTo>
                <a:lnTo>
                  <a:pt x="133350" y="238125"/>
                </a:lnTo>
                <a:lnTo>
                  <a:pt x="152400" y="200025"/>
                </a:lnTo>
                <a:lnTo>
                  <a:pt x="161925" y="161925"/>
                </a:lnTo>
                <a:lnTo>
                  <a:pt x="171450" y="133350"/>
                </a:lnTo>
                <a:lnTo>
                  <a:pt x="190500" y="95250"/>
                </a:lnTo>
                <a:lnTo>
                  <a:pt x="200025" y="66675"/>
                </a:lnTo>
                <a:lnTo>
                  <a:pt x="200025" y="38100"/>
                </a:lnTo>
                <a:lnTo>
                  <a:pt x="209550" y="19050"/>
                </a:lnTo>
                <a:lnTo>
                  <a:pt x="209550" y="9525"/>
                </a:lnTo>
                <a:lnTo>
                  <a:pt x="209550" y="0"/>
                </a:lnTo>
                <a:lnTo>
                  <a:pt x="200025" y="0"/>
                </a:lnTo>
                <a:lnTo>
                  <a:pt x="200025" y="0"/>
                </a:lnTo>
                <a:lnTo>
                  <a:pt x="190500" y="9525"/>
                </a:lnTo>
                <a:lnTo>
                  <a:pt x="190500" y="28575"/>
                </a:lnTo>
                <a:lnTo>
                  <a:pt x="180975" y="47625"/>
                </a:lnTo>
                <a:lnTo>
                  <a:pt x="171450" y="66675"/>
                </a:lnTo>
                <a:lnTo>
                  <a:pt x="161925" y="95250"/>
                </a:lnTo>
                <a:lnTo>
                  <a:pt x="152400" y="133350"/>
                </a:lnTo>
                <a:lnTo>
                  <a:pt x="152400" y="161925"/>
                </a:lnTo>
                <a:lnTo>
                  <a:pt x="152400" y="200025"/>
                </a:lnTo>
                <a:lnTo>
                  <a:pt x="152400" y="228600"/>
                </a:lnTo>
                <a:lnTo>
                  <a:pt x="142875" y="266700"/>
                </a:lnTo>
                <a:lnTo>
                  <a:pt x="142875" y="295275"/>
                </a:lnTo>
                <a:lnTo>
                  <a:pt x="142875" y="333375"/>
                </a:lnTo>
                <a:lnTo>
                  <a:pt x="142875" y="361950"/>
                </a:lnTo>
                <a:lnTo>
                  <a:pt x="152400" y="381000"/>
                </a:lnTo>
                <a:lnTo>
                  <a:pt x="152400" y="400050"/>
                </a:lnTo>
                <a:lnTo>
                  <a:pt x="161925" y="419100"/>
                </a:lnTo>
                <a:lnTo>
                  <a:pt x="161925" y="428625"/>
                </a:lnTo>
                <a:lnTo>
                  <a:pt x="171450" y="438150"/>
                </a:lnTo>
                <a:lnTo>
                  <a:pt x="171450" y="438150"/>
                </a:lnTo>
                <a:lnTo>
                  <a:pt x="171450" y="438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8658225" y="5667375"/>
            <a:ext cx="161926" cy="19051"/>
          </a:xfrm>
          <a:custGeom>
            <a:avLst/>
            <a:gdLst/>
            <a:ahLst/>
            <a:cxnLst/>
            <a:rect l="0" t="0" r="0" b="0"/>
            <a:pathLst>
              <a:path w="161926" h="19051">
                <a:moveTo>
                  <a:pt x="0" y="19050"/>
                </a:move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8715375" y="5753100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19050"/>
                </a:lnTo>
                <a:lnTo>
                  <a:pt x="76200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28575"/>
                </a:lnTo>
                <a:lnTo>
                  <a:pt x="1428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9039225" y="5495925"/>
            <a:ext cx="209551" cy="685801"/>
          </a:xfrm>
          <a:custGeom>
            <a:avLst/>
            <a:gdLst/>
            <a:ahLst/>
            <a:cxnLst/>
            <a:rect l="0" t="0" r="0" b="0"/>
            <a:pathLst>
              <a:path w="209551" h="685801">
                <a:moveTo>
                  <a:pt x="85725" y="123825"/>
                </a:moveTo>
                <a:lnTo>
                  <a:pt x="85725" y="123825"/>
                </a:lnTo>
                <a:lnTo>
                  <a:pt x="85725" y="133350"/>
                </a:lnTo>
                <a:lnTo>
                  <a:pt x="76200" y="142875"/>
                </a:lnTo>
                <a:lnTo>
                  <a:pt x="76200" y="152400"/>
                </a:lnTo>
                <a:lnTo>
                  <a:pt x="66675" y="171450"/>
                </a:lnTo>
                <a:lnTo>
                  <a:pt x="66675" y="190500"/>
                </a:lnTo>
                <a:lnTo>
                  <a:pt x="66675" y="200025"/>
                </a:lnTo>
                <a:lnTo>
                  <a:pt x="76200" y="219075"/>
                </a:lnTo>
                <a:lnTo>
                  <a:pt x="76200" y="228600"/>
                </a:lnTo>
                <a:lnTo>
                  <a:pt x="85725" y="238125"/>
                </a:lnTo>
                <a:lnTo>
                  <a:pt x="95250" y="238125"/>
                </a:lnTo>
                <a:lnTo>
                  <a:pt x="104775" y="247650"/>
                </a:lnTo>
                <a:lnTo>
                  <a:pt x="114300" y="238125"/>
                </a:lnTo>
                <a:lnTo>
                  <a:pt x="123825" y="238125"/>
                </a:lnTo>
                <a:lnTo>
                  <a:pt x="142875" y="228600"/>
                </a:lnTo>
                <a:lnTo>
                  <a:pt x="152400" y="209550"/>
                </a:lnTo>
                <a:lnTo>
                  <a:pt x="161925" y="190500"/>
                </a:lnTo>
                <a:lnTo>
                  <a:pt x="171450" y="171450"/>
                </a:lnTo>
                <a:lnTo>
                  <a:pt x="190500" y="152400"/>
                </a:lnTo>
                <a:lnTo>
                  <a:pt x="200025" y="123825"/>
                </a:lnTo>
                <a:lnTo>
                  <a:pt x="200025" y="95250"/>
                </a:lnTo>
                <a:lnTo>
                  <a:pt x="209550" y="66675"/>
                </a:lnTo>
                <a:lnTo>
                  <a:pt x="209550" y="47625"/>
                </a:lnTo>
                <a:lnTo>
                  <a:pt x="209550" y="28575"/>
                </a:lnTo>
                <a:lnTo>
                  <a:pt x="200025" y="9525"/>
                </a:lnTo>
                <a:lnTo>
                  <a:pt x="190500" y="0"/>
                </a:lnTo>
                <a:lnTo>
                  <a:pt x="180975" y="0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19050"/>
                </a:lnTo>
                <a:lnTo>
                  <a:pt x="104775" y="28575"/>
                </a:lnTo>
                <a:lnTo>
                  <a:pt x="85725" y="47625"/>
                </a:lnTo>
                <a:lnTo>
                  <a:pt x="66675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38100" y="180975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57175"/>
                </a:lnTo>
                <a:lnTo>
                  <a:pt x="38100" y="295275"/>
                </a:lnTo>
                <a:lnTo>
                  <a:pt x="47625" y="314325"/>
                </a:lnTo>
                <a:lnTo>
                  <a:pt x="57150" y="342900"/>
                </a:lnTo>
                <a:lnTo>
                  <a:pt x="76200" y="371475"/>
                </a:lnTo>
                <a:lnTo>
                  <a:pt x="85725" y="400050"/>
                </a:lnTo>
                <a:lnTo>
                  <a:pt x="104775" y="428625"/>
                </a:lnTo>
                <a:lnTo>
                  <a:pt x="114300" y="457200"/>
                </a:lnTo>
                <a:lnTo>
                  <a:pt x="123825" y="485775"/>
                </a:lnTo>
                <a:lnTo>
                  <a:pt x="142875" y="514350"/>
                </a:lnTo>
                <a:lnTo>
                  <a:pt x="152400" y="542925"/>
                </a:lnTo>
                <a:lnTo>
                  <a:pt x="152400" y="571500"/>
                </a:lnTo>
                <a:lnTo>
                  <a:pt x="152400" y="600075"/>
                </a:lnTo>
                <a:lnTo>
                  <a:pt x="152400" y="619125"/>
                </a:lnTo>
                <a:lnTo>
                  <a:pt x="152400" y="638175"/>
                </a:lnTo>
                <a:lnTo>
                  <a:pt x="142875" y="657225"/>
                </a:lnTo>
                <a:lnTo>
                  <a:pt x="133350" y="666750"/>
                </a:lnTo>
                <a:lnTo>
                  <a:pt x="123825" y="685800"/>
                </a:lnTo>
                <a:lnTo>
                  <a:pt x="104775" y="685800"/>
                </a:lnTo>
                <a:lnTo>
                  <a:pt x="85725" y="685800"/>
                </a:lnTo>
                <a:lnTo>
                  <a:pt x="66675" y="676275"/>
                </a:lnTo>
                <a:lnTo>
                  <a:pt x="57150" y="666750"/>
                </a:lnTo>
                <a:lnTo>
                  <a:pt x="38100" y="657225"/>
                </a:lnTo>
                <a:lnTo>
                  <a:pt x="28575" y="638175"/>
                </a:lnTo>
                <a:lnTo>
                  <a:pt x="19050" y="619125"/>
                </a:lnTo>
                <a:lnTo>
                  <a:pt x="9525" y="600075"/>
                </a:lnTo>
                <a:lnTo>
                  <a:pt x="9525" y="581025"/>
                </a:lnTo>
                <a:lnTo>
                  <a:pt x="0" y="571500"/>
                </a:lnTo>
                <a:lnTo>
                  <a:pt x="0" y="561975"/>
                </a:lnTo>
                <a:lnTo>
                  <a:pt x="0" y="552450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  <a:lnTo>
                  <a:pt x="9525" y="552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9344025" y="5600700"/>
            <a:ext cx="28576" cy="104776"/>
          </a:xfrm>
          <a:custGeom>
            <a:avLst/>
            <a:gdLst/>
            <a:ahLst/>
            <a:cxnLst/>
            <a:rect l="0" t="0" r="0" b="0"/>
            <a:pathLst>
              <a:path w="28576" h="104776">
                <a:moveTo>
                  <a:pt x="28575" y="0"/>
                </a:move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9477375" y="5419725"/>
            <a:ext cx="161926" cy="504826"/>
          </a:xfrm>
          <a:custGeom>
            <a:avLst/>
            <a:gdLst/>
            <a:ahLst/>
            <a:cxnLst/>
            <a:rect l="0" t="0" r="0" b="0"/>
            <a:pathLst>
              <a:path w="161926" h="504826">
                <a:moveTo>
                  <a:pt x="123825" y="47625"/>
                </a:moveTo>
                <a:lnTo>
                  <a:pt x="123825" y="47625"/>
                </a:lnTo>
                <a:lnTo>
                  <a:pt x="123825" y="47625"/>
                </a:lnTo>
                <a:lnTo>
                  <a:pt x="123825" y="57150"/>
                </a:lnTo>
                <a:lnTo>
                  <a:pt x="123825" y="66675"/>
                </a:lnTo>
                <a:lnTo>
                  <a:pt x="123825" y="66675"/>
                </a:lnTo>
                <a:lnTo>
                  <a:pt x="123825" y="76200"/>
                </a:lnTo>
                <a:lnTo>
                  <a:pt x="133350" y="76200"/>
                </a:lnTo>
                <a:lnTo>
                  <a:pt x="133350" y="76200"/>
                </a:lnTo>
                <a:lnTo>
                  <a:pt x="142875" y="76200"/>
                </a:lnTo>
                <a:lnTo>
                  <a:pt x="142875" y="66675"/>
                </a:lnTo>
                <a:lnTo>
                  <a:pt x="152400" y="66675"/>
                </a:lnTo>
                <a:lnTo>
                  <a:pt x="152400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52400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76200" y="28575"/>
                </a:lnTo>
                <a:lnTo>
                  <a:pt x="57150" y="38100"/>
                </a:lnTo>
                <a:lnTo>
                  <a:pt x="47625" y="47625"/>
                </a:lnTo>
                <a:lnTo>
                  <a:pt x="28575" y="66675"/>
                </a:lnTo>
                <a:lnTo>
                  <a:pt x="19050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33350"/>
                </a:lnTo>
                <a:lnTo>
                  <a:pt x="0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19050" y="200025"/>
                </a:lnTo>
                <a:lnTo>
                  <a:pt x="28575" y="209550"/>
                </a:lnTo>
                <a:lnTo>
                  <a:pt x="47625" y="228600"/>
                </a:lnTo>
                <a:lnTo>
                  <a:pt x="57150" y="238125"/>
                </a:lnTo>
                <a:lnTo>
                  <a:pt x="76200" y="247650"/>
                </a:lnTo>
                <a:lnTo>
                  <a:pt x="95250" y="266700"/>
                </a:lnTo>
                <a:lnTo>
                  <a:pt x="114300" y="276225"/>
                </a:lnTo>
                <a:lnTo>
                  <a:pt x="133350" y="295275"/>
                </a:lnTo>
                <a:lnTo>
                  <a:pt x="142875" y="314325"/>
                </a:lnTo>
                <a:lnTo>
                  <a:pt x="152400" y="333375"/>
                </a:lnTo>
                <a:lnTo>
                  <a:pt x="161925" y="352425"/>
                </a:lnTo>
                <a:lnTo>
                  <a:pt x="161925" y="371475"/>
                </a:lnTo>
                <a:lnTo>
                  <a:pt x="161925" y="400050"/>
                </a:lnTo>
                <a:lnTo>
                  <a:pt x="161925" y="419100"/>
                </a:lnTo>
                <a:lnTo>
                  <a:pt x="152400" y="447675"/>
                </a:lnTo>
                <a:lnTo>
                  <a:pt x="142875" y="466725"/>
                </a:lnTo>
                <a:lnTo>
                  <a:pt x="123825" y="485775"/>
                </a:lnTo>
                <a:lnTo>
                  <a:pt x="104775" y="495300"/>
                </a:lnTo>
                <a:lnTo>
                  <a:pt x="85725" y="504825"/>
                </a:lnTo>
                <a:lnTo>
                  <a:pt x="66675" y="504825"/>
                </a:lnTo>
                <a:lnTo>
                  <a:pt x="47625" y="495300"/>
                </a:lnTo>
                <a:lnTo>
                  <a:pt x="28575" y="495300"/>
                </a:lnTo>
                <a:lnTo>
                  <a:pt x="19050" y="476250"/>
                </a:lnTo>
                <a:lnTo>
                  <a:pt x="9525" y="466725"/>
                </a:lnTo>
                <a:lnTo>
                  <a:pt x="0" y="447675"/>
                </a:lnTo>
                <a:lnTo>
                  <a:pt x="0" y="428625"/>
                </a:lnTo>
                <a:lnTo>
                  <a:pt x="0" y="409575"/>
                </a:lnTo>
                <a:lnTo>
                  <a:pt x="9525" y="390525"/>
                </a:lnTo>
                <a:lnTo>
                  <a:pt x="9525" y="381000"/>
                </a:lnTo>
                <a:lnTo>
                  <a:pt x="19050" y="381000"/>
                </a:lnTo>
                <a:lnTo>
                  <a:pt x="28575" y="371475"/>
                </a:lnTo>
                <a:lnTo>
                  <a:pt x="38100" y="381000"/>
                </a:lnTo>
                <a:lnTo>
                  <a:pt x="38100" y="381000"/>
                </a:lnTo>
                <a:lnTo>
                  <a:pt x="47625" y="390525"/>
                </a:lnTo>
                <a:lnTo>
                  <a:pt x="47625" y="400050"/>
                </a:lnTo>
                <a:lnTo>
                  <a:pt x="47625" y="409575"/>
                </a:lnTo>
                <a:lnTo>
                  <a:pt x="47625" y="419100"/>
                </a:lnTo>
                <a:lnTo>
                  <a:pt x="47625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9763125" y="56197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9915525" y="5438775"/>
            <a:ext cx="266701" cy="342901"/>
          </a:xfrm>
          <a:custGeom>
            <a:avLst/>
            <a:gdLst/>
            <a:ahLst/>
            <a:cxnLst/>
            <a:rect l="0" t="0" r="0" b="0"/>
            <a:pathLst>
              <a:path w="266701" h="342901">
                <a:moveTo>
                  <a:pt x="28575" y="200025"/>
                </a:moveTo>
                <a:lnTo>
                  <a:pt x="28575" y="200025"/>
                </a:lnTo>
                <a:lnTo>
                  <a:pt x="28575" y="200025"/>
                </a:lnTo>
                <a:lnTo>
                  <a:pt x="38100" y="200025"/>
                </a:lnTo>
                <a:lnTo>
                  <a:pt x="38100" y="200025"/>
                </a:lnTo>
                <a:lnTo>
                  <a:pt x="28575" y="190500"/>
                </a:lnTo>
                <a:lnTo>
                  <a:pt x="19050" y="190500"/>
                </a:lnTo>
                <a:lnTo>
                  <a:pt x="9525" y="171450"/>
                </a:lnTo>
                <a:lnTo>
                  <a:pt x="9525" y="152400"/>
                </a:lnTo>
                <a:lnTo>
                  <a:pt x="0" y="133350"/>
                </a:lnTo>
                <a:lnTo>
                  <a:pt x="0" y="104775"/>
                </a:lnTo>
                <a:lnTo>
                  <a:pt x="0" y="85725"/>
                </a:lnTo>
                <a:lnTo>
                  <a:pt x="9525" y="57150"/>
                </a:lnTo>
                <a:lnTo>
                  <a:pt x="9525" y="3810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9525"/>
                </a:lnTo>
                <a:lnTo>
                  <a:pt x="76200" y="19050"/>
                </a:lnTo>
                <a:lnTo>
                  <a:pt x="76200" y="38100"/>
                </a:lnTo>
                <a:lnTo>
                  <a:pt x="85725" y="57150"/>
                </a:lnTo>
                <a:lnTo>
                  <a:pt x="85725" y="85725"/>
                </a:lnTo>
                <a:lnTo>
                  <a:pt x="85725" y="114300"/>
                </a:lnTo>
                <a:lnTo>
                  <a:pt x="95250" y="142875"/>
                </a:lnTo>
                <a:lnTo>
                  <a:pt x="95250" y="180975"/>
                </a:lnTo>
                <a:lnTo>
                  <a:pt x="95250" y="209550"/>
                </a:lnTo>
                <a:lnTo>
                  <a:pt x="95250" y="238125"/>
                </a:lnTo>
                <a:lnTo>
                  <a:pt x="95250" y="266700"/>
                </a:lnTo>
                <a:lnTo>
                  <a:pt x="95250" y="285750"/>
                </a:lnTo>
                <a:lnTo>
                  <a:pt x="104775" y="304800"/>
                </a:lnTo>
                <a:lnTo>
                  <a:pt x="114300" y="323850"/>
                </a:lnTo>
                <a:lnTo>
                  <a:pt x="114300" y="333375"/>
                </a:lnTo>
                <a:lnTo>
                  <a:pt x="123825" y="342900"/>
                </a:lnTo>
                <a:lnTo>
                  <a:pt x="133350" y="342900"/>
                </a:lnTo>
                <a:lnTo>
                  <a:pt x="142875" y="342900"/>
                </a:lnTo>
                <a:lnTo>
                  <a:pt x="152400" y="333375"/>
                </a:lnTo>
                <a:lnTo>
                  <a:pt x="171450" y="323850"/>
                </a:lnTo>
                <a:lnTo>
                  <a:pt x="180975" y="314325"/>
                </a:lnTo>
                <a:lnTo>
                  <a:pt x="180975" y="295275"/>
                </a:lnTo>
                <a:lnTo>
                  <a:pt x="190500" y="276225"/>
                </a:lnTo>
                <a:lnTo>
                  <a:pt x="200025" y="247650"/>
                </a:lnTo>
                <a:lnTo>
                  <a:pt x="200025" y="219075"/>
                </a:lnTo>
                <a:lnTo>
                  <a:pt x="200025" y="190500"/>
                </a:lnTo>
                <a:lnTo>
                  <a:pt x="200025" y="161925"/>
                </a:lnTo>
                <a:lnTo>
                  <a:pt x="200025" y="133350"/>
                </a:lnTo>
                <a:lnTo>
                  <a:pt x="200025" y="114300"/>
                </a:lnTo>
                <a:lnTo>
                  <a:pt x="190500" y="85725"/>
                </a:lnTo>
                <a:lnTo>
                  <a:pt x="190500" y="66675"/>
                </a:lnTo>
                <a:lnTo>
                  <a:pt x="180975" y="47625"/>
                </a:lnTo>
                <a:lnTo>
                  <a:pt x="171450" y="38100"/>
                </a:lnTo>
                <a:lnTo>
                  <a:pt x="161925" y="28575"/>
                </a:lnTo>
                <a:lnTo>
                  <a:pt x="152400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38100"/>
                </a:lnTo>
                <a:lnTo>
                  <a:pt x="133350" y="38100"/>
                </a:lnTo>
                <a:lnTo>
                  <a:pt x="142875" y="47625"/>
                </a:lnTo>
                <a:lnTo>
                  <a:pt x="152400" y="47625"/>
                </a:lnTo>
                <a:lnTo>
                  <a:pt x="161925" y="57150"/>
                </a:lnTo>
                <a:lnTo>
                  <a:pt x="171450" y="57150"/>
                </a:lnTo>
                <a:lnTo>
                  <a:pt x="190500" y="57150"/>
                </a:lnTo>
                <a:lnTo>
                  <a:pt x="209550" y="57150"/>
                </a:lnTo>
                <a:lnTo>
                  <a:pt x="228600" y="57150"/>
                </a:lnTo>
                <a:lnTo>
                  <a:pt x="247650" y="66675"/>
                </a:lnTo>
                <a:lnTo>
                  <a:pt x="257175" y="66675"/>
                </a:lnTo>
                <a:lnTo>
                  <a:pt x="266700" y="66675"/>
                </a:lnTo>
                <a:lnTo>
                  <a:pt x="2667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10287000" y="5600700"/>
            <a:ext cx="1" cy="47626"/>
          </a:xfrm>
          <a:custGeom>
            <a:avLst/>
            <a:gdLst/>
            <a:ahLst/>
            <a:cxnLst/>
            <a:rect l="0" t="0" r="0" b="0"/>
            <a:pathLst>
              <a:path w="1" h="47626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олилиния 60"/>
          <p:cNvSpPr/>
          <p:nvPr/>
        </p:nvSpPr>
        <p:spPr>
          <a:xfrm>
            <a:off x="10467975" y="5400675"/>
            <a:ext cx="133351" cy="390526"/>
          </a:xfrm>
          <a:custGeom>
            <a:avLst/>
            <a:gdLst/>
            <a:ahLst/>
            <a:cxnLst/>
            <a:rect l="0" t="0" r="0" b="0"/>
            <a:pathLst>
              <a:path w="133351" h="390526">
                <a:moveTo>
                  <a:pt x="47625" y="0"/>
                </a:moveTo>
                <a:lnTo>
                  <a:pt x="47625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28575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114300"/>
                </a:lnTo>
                <a:lnTo>
                  <a:pt x="9525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0" y="228600"/>
                </a:lnTo>
                <a:lnTo>
                  <a:pt x="0" y="257175"/>
                </a:lnTo>
                <a:lnTo>
                  <a:pt x="0" y="285750"/>
                </a:lnTo>
                <a:lnTo>
                  <a:pt x="0" y="304800"/>
                </a:lnTo>
                <a:lnTo>
                  <a:pt x="9525" y="333375"/>
                </a:lnTo>
                <a:lnTo>
                  <a:pt x="9525" y="352425"/>
                </a:lnTo>
                <a:lnTo>
                  <a:pt x="19050" y="361950"/>
                </a:lnTo>
                <a:lnTo>
                  <a:pt x="38100" y="371475"/>
                </a:lnTo>
                <a:lnTo>
                  <a:pt x="47625" y="381000"/>
                </a:lnTo>
                <a:lnTo>
                  <a:pt x="57150" y="390525"/>
                </a:lnTo>
                <a:lnTo>
                  <a:pt x="76200" y="390525"/>
                </a:lnTo>
                <a:lnTo>
                  <a:pt x="95250" y="381000"/>
                </a:lnTo>
                <a:lnTo>
                  <a:pt x="114300" y="371475"/>
                </a:lnTo>
                <a:lnTo>
                  <a:pt x="123825" y="361950"/>
                </a:lnTo>
                <a:lnTo>
                  <a:pt x="133350" y="361950"/>
                </a:lnTo>
                <a:lnTo>
                  <a:pt x="133350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олилиния 61"/>
          <p:cNvSpPr/>
          <p:nvPr/>
        </p:nvSpPr>
        <p:spPr>
          <a:xfrm>
            <a:off x="10344150" y="5343525"/>
            <a:ext cx="381001" cy="123826"/>
          </a:xfrm>
          <a:custGeom>
            <a:avLst/>
            <a:gdLst/>
            <a:ahLst/>
            <a:cxnLst/>
            <a:rect l="0" t="0" r="0" b="0"/>
            <a:pathLst>
              <a:path w="381001" h="123826">
                <a:moveTo>
                  <a:pt x="9525" y="123825"/>
                </a:moveTo>
                <a:lnTo>
                  <a:pt x="9525" y="114300"/>
                </a:lnTo>
                <a:lnTo>
                  <a:pt x="9525" y="104775"/>
                </a:lnTo>
                <a:lnTo>
                  <a:pt x="0" y="95250"/>
                </a:lnTo>
                <a:lnTo>
                  <a:pt x="0" y="76200"/>
                </a:lnTo>
                <a:lnTo>
                  <a:pt x="0" y="66675"/>
                </a:lnTo>
                <a:lnTo>
                  <a:pt x="9525" y="47625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0"/>
                </a:lnTo>
                <a:lnTo>
                  <a:pt x="104775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19050"/>
                </a:lnTo>
                <a:lnTo>
                  <a:pt x="238125" y="28575"/>
                </a:lnTo>
                <a:lnTo>
                  <a:pt x="257175" y="38100"/>
                </a:lnTo>
                <a:lnTo>
                  <a:pt x="276225" y="38100"/>
                </a:lnTo>
                <a:lnTo>
                  <a:pt x="295275" y="47625"/>
                </a:lnTo>
                <a:lnTo>
                  <a:pt x="323850" y="47625"/>
                </a:lnTo>
                <a:lnTo>
                  <a:pt x="342900" y="47625"/>
                </a:lnTo>
                <a:lnTo>
                  <a:pt x="361950" y="47625"/>
                </a:lnTo>
                <a:lnTo>
                  <a:pt x="381000" y="47625"/>
                </a:lnTo>
                <a:lnTo>
                  <a:pt x="381000" y="38100"/>
                </a:lnTo>
                <a:lnTo>
                  <a:pt x="38100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62"/>
          <p:cNvSpPr/>
          <p:nvPr/>
        </p:nvSpPr>
        <p:spPr>
          <a:xfrm>
            <a:off x="7715250" y="5324475"/>
            <a:ext cx="66676" cy="895351"/>
          </a:xfrm>
          <a:custGeom>
            <a:avLst/>
            <a:gdLst/>
            <a:ahLst/>
            <a:cxnLst/>
            <a:rect l="0" t="0" r="0" b="0"/>
            <a:pathLst>
              <a:path w="66676" h="895351">
                <a:moveTo>
                  <a:pt x="38100" y="0"/>
                </a:moveTo>
                <a:lnTo>
                  <a:pt x="38100" y="0"/>
                </a:lnTo>
                <a:lnTo>
                  <a:pt x="28575" y="9525"/>
                </a:lnTo>
                <a:lnTo>
                  <a:pt x="28575" y="28575"/>
                </a:lnTo>
                <a:lnTo>
                  <a:pt x="19050" y="57150"/>
                </a:lnTo>
                <a:lnTo>
                  <a:pt x="9525" y="85725"/>
                </a:lnTo>
                <a:lnTo>
                  <a:pt x="0" y="114300"/>
                </a:lnTo>
                <a:lnTo>
                  <a:pt x="0" y="152400"/>
                </a:lnTo>
                <a:lnTo>
                  <a:pt x="0" y="200025"/>
                </a:lnTo>
                <a:lnTo>
                  <a:pt x="0" y="238125"/>
                </a:lnTo>
                <a:lnTo>
                  <a:pt x="9525" y="285750"/>
                </a:lnTo>
                <a:lnTo>
                  <a:pt x="9525" y="333375"/>
                </a:lnTo>
                <a:lnTo>
                  <a:pt x="9525" y="390525"/>
                </a:lnTo>
                <a:lnTo>
                  <a:pt x="19050" y="438150"/>
                </a:lnTo>
                <a:lnTo>
                  <a:pt x="19050" y="485775"/>
                </a:lnTo>
                <a:lnTo>
                  <a:pt x="28575" y="542925"/>
                </a:lnTo>
                <a:lnTo>
                  <a:pt x="28575" y="590550"/>
                </a:lnTo>
                <a:lnTo>
                  <a:pt x="38100" y="647700"/>
                </a:lnTo>
                <a:lnTo>
                  <a:pt x="47625" y="704850"/>
                </a:lnTo>
                <a:lnTo>
                  <a:pt x="47625" y="752475"/>
                </a:lnTo>
                <a:lnTo>
                  <a:pt x="57150" y="800100"/>
                </a:lnTo>
                <a:lnTo>
                  <a:pt x="57150" y="838200"/>
                </a:lnTo>
                <a:lnTo>
                  <a:pt x="57150" y="866775"/>
                </a:lnTo>
                <a:lnTo>
                  <a:pt x="66675" y="885825"/>
                </a:lnTo>
                <a:lnTo>
                  <a:pt x="66675" y="895350"/>
                </a:lnTo>
                <a:lnTo>
                  <a:pt x="66675" y="895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7610475" y="5248275"/>
            <a:ext cx="3276601" cy="1190626"/>
          </a:xfrm>
          <a:custGeom>
            <a:avLst/>
            <a:gdLst/>
            <a:ahLst/>
            <a:cxnLst/>
            <a:rect l="0" t="0" r="0" b="0"/>
            <a:pathLst>
              <a:path w="3276601" h="1190626">
                <a:moveTo>
                  <a:pt x="142875" y="57150"/>
                </a:moveTo>
                <a:lnTo>
                  <a:pt x="152400" y="57150"/>
                </a:lnTo>
                <a:lnTo>
                  <a:pt x="152400" y="57150"/>
                </a:lnTo>
                <a:lnTo>
                  <a:pt x="152400" y="57150"/>
                </a:lnTo>
                <a:lnTo>
                  <a:pt x="171450" y="57150"/>
                </a:lnTo>
                <a:lnTo>
                  <a:pt x="180975" y="57150"/>
                </a:lnTo>
                <a:lnTo>
                  <a:pt x="200025" y="57150"/>
                </a:lnTo>
                <a:lnTo>
                  <a:pt x="219075" y="57150"/>
                </a:lnTo>
                <a:lnTo>
                  <a:pt x="238125" y="57150"/>
                </a:lnTo>
                <a:lnTo>
                  <a:pt x="257175" y="47625"/>
                </a:lnTo>
                <a:lnTo>
                  <a:pt x="285750" y="47625"/>
                </a:lnTo>
                <a:lnTo>
                  <a:pt x="304800" y="47625"/>
                </a:lnTo>
                <a:lnTo>
                  <a:pt x="333375" y="47625"/>
                </a:lnTo>
                <a:lnTo>
                  <a:pt x="361950" y="47625"/>
                </a:lnTo>
                <a:lnTo>
                  <a:pt x="390525" y="47625"/>
                </a:lnTo>
                <a:lnTo>
                  <a:pt x="419100" y="38100"/>
                </a:lnTo>
                <a:lnTo>
                  <a:pt x="447675" y="38100"/>
                </a:lnTo>
                <a:lnTo>
                  <a:pt x="485775" y="38100"/>
                </a:lnTo>
                <a:lnTo>
                  <a:pt x="514350" y="38100"/>
                </a:lnTo>
                <a:lnTo>
                  <a:pt x="542925" y="47625"/>
                </a:lnTo>
                <a:lnTo>
                  <a:pt x="571500" y="47625"/>
                </a:lnTo>
                <a:lnTo>
                  <a:pt x="600075" y="47625"/>
                </a:lnTo>
                <a:lnTo>
                  <a:pt x="628650" y="47625"/>
                </a:lnTo>
                <a:lnTo>
                  <a:pt x="666750" y="47625"/>
                </a:lnTo>
                <a:lnTo>
                  <a:pt x="704850" y="47625"/>
                </a:lnTo>
                <a:lnTo>
                  <a:pt x="733425" y="47625"/>
                </a:lnTo>
                <a:lnTo>
                  <a:pt x="771525" y="47625"/>
                </a:lnTo>
                <a:lnTo>
                  <a:pt x="809625" y="47625"/>
                </a:lnTo>
                <a:lnTo>
                  <a:pt x="838200" y="47625"/>
                </a:lnTo>
                <a:lnTo>
                  <a:pt x="876300" y="47625"/>
                </a:lnTo>
                <a:lnTo>
                  <a:pt x="914400" y="47625"/>
                </a:lnTo>
                <a:lnTo>
                  <a:pt x="952500" y="57150"/>
                </a:lnTo>
                <a:lnTo>
                  <a:pt x="981075" y="57150"/>
                </a:lnTo>
                <a:lnTo>
                  <a:pt x="1019175" y="57150"/>
                </a:lnTo>
                <a:lnTo>
                  <a:pt x="1057275" y="47625"/>
                </a:lnTo>
                <a:lnTo>
                  <a:pt x="1095375" y="47625"/>
                </a:lnTo>
                <a:lnTo>
                  <a:pt x="1133475" y="38100"/>
                </a:lnTo>
                <a:lnTo>
                  <a:pt x="1171575" y="38100"/>
                </a:lnTo>
                <a:lnTo>
                  <a:pt x="1200150" y="38100"/>
                </a:lnTo>
                <a:lnTo>
                  <a:pt x="1247775" y="38100"/>
                </a:lnTo>
                <a:lnTo>
                  <a:pt x="1285875" y="38100"/>
                </a:lnTo>
                <a:lnTo>
                  <a:pt x="1333500" y="38100"/>
                </a:lnTo>
                <a:lnTo>
                  <a:pt x="1362075" y="28575"/>
                </a:lnTo>
                <a:lnTo>
                  <a:pt x="1409700" y="28575"/>
                </a:lnTo>
                <a:lnTo>
                  <a:pt x="1447800" y="28575"/>
                </a:lnTo>
                <a:lnTo>
                  <a:pt x="1485900" y="19050"/>
                </a:lnTo>
                <a:lnTo>
                  <a:pt x="1533525" y="19050"/>
                </a:lnTo>
                <a:lnTo>
                  <a:pt x="1571625" y="19050"/>
                </a:lnTo>
                <a:lnTo>
                  <a:pt x="1609725" y="19050"/>
                </a:lnTo>
                <a:lnTo>
                  <a:pt x="1647825" y="19050"/>
                </a:lnTo>
                <a:lnTo>
                  <a:pt x="1695450" y="19050"/>
                </a:lnTo>
                <a:lnTo>
                  <a:pt x="1733550" y="19050"/>
                </a:lnTo>
                <a:lnTo>
                  <a:pt x="1771650" y="19050"/>
                </a:lnTo>
                <a:lnTo>
                  <a:pt x="1819275" y="28575"/>
                </a:lnTo>
                <a:lnTo>
                  <a:pt x="1857375" y="28575"/>
                </a:lnTo>
                <a:lnTo>
                  <a:pt x="1895475" y="28575"/>
                </a:lnTo>
                <a:lnTo>
                  <a:pt x="1933575" y="28575"/>
                </a:lnTo>
                <a:lnTo>
                  <a:pt x="1981200" y="28575"/>
                </a:lnTo>
                <a:lnTo>
                  <a:pt x="2019300" y="28575"/>
                </a:lnTo>
                <a:lnTo>
                  <a:pt x="2066925" y="28575"/>
                </a:lnTo>
                <a:lnTo>
                  <a:pt x="2105025" y="28575"/>
                </a:lnTo>
                <a:lnTo>
                  <a:pt x="2152650" y="28575"/>
                </a:lnTo>
                <a:lnTo>
                  <a:pt x="2190750" y="28575"/>
                </a:lnTo>
                <a:lnTo>
                  <a:pt x="2238375" y="19050"/>
                </a:lnTo>
                <a:lnTo>
                  <a:pt x="2276475" y="19050"/>
                </a:lnTo>
                <a:lnTo>
                  <a:pt x="2324100" y="19050"/>
                </a:lnTo>
                <a:lnTo>
                  <a:pt x="2371725" y="19050"/>
                </a:lnTo>
                <a:lnTo>
                  <a:pt x="2409825" y="19050"/>
                </a:lnTo>
                <a:lnTo>
                  <a:pt x="2447925" y="19050"/>
                </a:lnTo>
                <a:lnTo>
                  <a:pt x="2495550" y="19050"/>
                </a:lnTo>
                <a:lnTo>
                  <a:pt x="2543175" y="19050"/>
                </a:lnTo>
                <a:lnTo>
                  <a:pt x="2581275" y="19050"/>
                </a:lnTo>
                <a:lnTo>
                  <a:pt x="2628900" y="9525"/>
                </a:lnTo>
                <a:lnTo>
                  <a:pt x="2676525" y="9525"/>
                </a:lnTo>
                <a:lnTo>
                  <a:pt x="2714625" y="9525"/>
                </a:lnTo>
                <a:lnTo>
                  <a:pt x="2762250" y="9525"/>
                </a:lnTo>
                <a:lnTo>
                  <a:pt x="2800350" y="9525"/>
                </a:lnTo>
                <a:lnTo>
                  <a:pt x="2838450" y="0"/>
                </a:lnTo>
                <a:lnTo>
                  <a:pt x="2886075" y="0"/>
                </a:lnTo>
                <a:lnTo>
                  <a:pt x="2914650" y="0"/>
                </a:lnTo>
                <a:lnTo>
                  <a:pt x="2962275" y="0"/>
                </a:lnTo>
                <a:lnTo>
                  <a:pt x="3000375" y="0"/>
                </a:lnTo>
                <a:lnTo>
                  <a:pt x="3028950" y="0"/>
                </a:lnTo>
                <a:lnTo>
                  <a:pt x="3067050" y="0"/>
                </a:lnTo>
                <a:lnTo>
                  <a:pt x="3105150" y="0"/>
                </a:lnTo>
                <a:lnTo>
                  <a:pt x="3133725" y="0"/>
                </a:lnTo>
                <a:lnTo>
                  <a:pt x="3162300" y="0"/>
                </a:lnTo>
                <a:lnTo>
                  <a:pt x="3181350" y="0"/>
                </a:lnTo>
                <a:lnTo>
                  <a:pt x="3200400" y="9525"/>
                </a:lnTo>
                <a:lnTo>
                  <a:pt x="3219450" y="19050"/>
                </a:lnTo>
                <a:lnTo>
                  <a:pt x="3238500" y="28575"/>
                </a:lnTo>
                <a:lnTo>
                  <a:pt x="3248025" y="38100"/>
                </a:lnTo>
                <a:lnTo>
                  <a:pt x="3257550" y="57150"/>
                </a:lnTo>
                <a:lnTo>
                  <a:pt x="3267075" y="66675"/>
                </a:lnTo>
                <a:lnTo>
                  <a:pt x="3267075" y="85725"/>
                </a:lnTo>
                <a:lnTo>
                  <a:pt x="3276600" y="104775"/>
                </a:lnTo>
                <a:lnTo>
                  <a:pt x="3276600" y="123825"/>
                </a:lnTo>
                <a:lnTo>
                  <a:pt x="3267075" y="142875"/>
                </a:lnTo>
                <a:lnTo>
                  <a:pt x="3267075" y="171450"/>
                </a:lnTo>
                <a:lnTo>
                  <a:pt x="3267075" y="200025"/>
                </a:lnTo>
                <a:lnTo>
                  <a:pt x="3267075" y="219075"/>
                </a:lnTo>
                <a:lnTo>
                  <a:pt x="3257550" y="247650"/>
                </a:lnTo>
                <a:lnTo>
                  <a:pt x="3257550" y="276225"/>
                </a:lnTo>
                <a:lnTo>
                  <a:pt x="3257550" y="304800"/>
                </a:lnTo>
                <a:lnTo>
                  <a:pt x="3257550" y="342900"/>
                </a:lnTo>
                <a:lnTo>
                  <a:pt x="3257550" y="371475"/>
                </a:lnTo>
                <a:lnTo>
                  <a:pt x="3257550" y="400050"/>
                </a:lnTo>
                <a:lnTo>
                  <a:pt x="3257550" y="438150"/>
                </a:lnTo>
                <a:lnTo>
                  <a:pt x="3257550" y="466725"/>
                </a:lnTo>
                <a:lnTo>
                  <a:pt x="3257550" y="504825"/>
                </a:lnTo>
                <a:lnTo>
                  <a:pt x="3257550" y="542925"/>
                </a:lnTo>
                <a:lnTo>
                  <a:pt x="3257550" y="571500"/>
                </a:lnTo>
                <a:lnTo>
                  <a:pt x="3267075" y="609600"/>
                </a:lnTo>
                <a:lnTo>
                  <a:pt x="3267075" y="638175"/>
                </a:lnTo>
                <a:lnTo>
                  <a:pt x="3267075" y="666750"/>
                </a:lnTo>
                <a:lnTo>
                  <a:pt x="3267075" y="695325"/>
                </a:lnTo>
                <a:lnTo>
                  <a:pt x="3267075" y="723900"/>
                </a:lnTo>
                <a:lnTo>
                  <a:pt x="3267075" y="752475"/>
                </a:lnTo>
                <a:lnTo>
                  <a:pt x="3276600" y="790575"/>
                </a:lnTo>
                <a:lnTo>
                  <a:pt x="3276600" y="809625"/>
                </a:lnTo>
                <a:lnTo>
                  <a:pt x="3276600" y="838200"/>
                </a:lnTo>
                <a:lnTo>
                  <a:pt x="3267075" y="866775"/>
                </a:lnTo>
                <a:lnTo>
                  <a:pt x="3267075" y="885825"/>
                </a:lnTo>
                <a:lnTo>
                  <a:pt x="3257550" y="904875"/>
                </a:lnTo>
                <a:lnTo>
                  <a:pt x="3257550" y="914400"/>
                </a:lnTo>
                <a:lnTo>
                  <a:pt x="3248025" y="933450"/>
                </a:lnTo>
                <a:lnTo>
                  <a:pt x="3248025" y="942975"/>
                </a:lnTo>
                <a:lnTo>
                  <a:pt x="3238500" y="952500"/>
                </a:lnTo>
                <a:lnTo>
                  <a:pt x="3228975" y="962025"/>
                </a:lnTo>
                <a:lnTo>
                  <a:pt x="3219450" y="962025"/>
                </a:lnTo>
                <a:lnTo>
                  <a:pt x="3209925" y="971550"/>
                </a:lnTo>
                <a:lnTo>
                  <a:pt x="3200400" y="981075"/>
                </a:lnTo>
                <a:lnTo>
                  <a:pt x="3181350" y="981075"/>
                </a:lnTo>
                <a:lnTo>
                  <a:pt x="3152775" y="990600"/>
                </a:lnTo>
                <a:lnTo>
                  <a:pt x="3133725" y="990600"/>
                </a:lnTo>
                <a:lnTo>
                  <a:pt x="3114675" y="1000125"/>
                </a:lnTo>
                <a:lnTo>
                  <a:pt x="3086100" y="1009650"/>
                </a:lnTo>
                <a:lnTo>
                  <a:pt x="3057525" y="1009650"/>
                </a:lnTo>
                <a:lnTo>
                  <a:pt x="3028950" y="1019175"/>
                </a:lnTo>
                <a:lnTo>
                  <a:pt x="3000375" y="1019175"/>
                </a:lnTo>
                <a:lnTo>
                  <a:pt x="2962275" y="1028700"/>
                </a:lnTo>
                <a:lnTo>
                  <a:pt x="2924175" y="1038225"/>
                </a:lnTo>
                <a:lnTo>
                  <a:pt x="2886075" y="1038225"/>
                </a:lnTo>
                <a:lnTo>
                  <a:pt x="2847975" y="1047750"/>
                </a:lnTo>
                <a:lnTo>
                  <a:pt x="2809875" y="1057275"/>
                </a:lnTo>
                <a:lnTo>
                  <a:pt x="2771775" y="1066800"/>
                </a:lnTo>
                <a:lnTo>
                  <a:pt x="2724150" y="1066800"/>
                </a:lnTo>
                <a:lnTo>
                  <a:pt x="2676525" y="1076325"/>
                </a:lnTo>
                <a:lnTo>
                  <a:pt x="2628900" y="1085850"/>
                </a:lnTo>
                <a:lnTo>
                  <a:pt x="2581275" y="1095375"/>
                </a:lnTo>
                <a:lnTo>
                  <a:pt x="2533650" y="1104900"/>
                </a:lnTo>
                <a:lnTo>
                  <a:pt x="2486025" y="1114425"/>
                </a:lnTo>
                <a:lnTo>
                  <a:pt x="2438400" y="1114425"/>
                </a:lnTo>
                <a:lnTo>
                  <a:pt x="2381250" y="1123950"/>
                </a:lnTo>
                <a:lnTo>
                  <a:pt x="2333625" y="1133475"/>
                </a:lnTo>
                <a:lnTo>
                  <a:pt x="2276475" y="1143000"/>
                </a:lnTo>
                <a:lnTo>
                  <a:pt x="2228850" y="1143000"/>
                </a:lnTo>
                <a:lnTo>
                  <a:pt x="2181225" y="1152525"/>
                </a:lnTo>
                <a:lnTo>
                  <a:pt x="2124075" y="1162050"/>
                </a:lnTo>
                <a:lnTo>
                  <a:pt x="2066925" y="1162050"/>
                </a:lnTo>
                <a:lnTo>
                  <a:pt x="2009775" y="1171575"/>
                </a:lnTo>
                <a:lnTo>
                  <a:pt x="1962150" y="1181100"/>
                </a:lnTo>
                <a:lnTo>
                  <a:pt x="1905000" y="1181100"/>
                </a:lnTo>
                <a:lnTo>
                  <a:pt x="1847850" y="1181100"/>
                </a:lnTo>
                <a:lnTo>
                  <a:pt x="1790700" y="1190625"/>
                </a:lnTo>
                <a:lnTo>
                  <a:pt x="1743075" y="1190625"/>
                </a:lnTo>
                <a:lnTo>
                  <a:pt x="1685925" y="1190625"/>
                </a:lnTo>
                <a:lnTo>
                  <a:pt x="1628775" y="1190625"/>
                </a:lnTo>
                <a:lnTo>
                  <a:pt x="1581150" y="1190625"/>
                </a:lnTo>
                <a:lnTo>
                  <a:pt x="1524000" y="1190625"/>
                </a:lnTo>
                <a:lnTo>
                  <a:pt x="1466850" y="1190625"/>
                </a:lnTo>
                <a:lnTo>
                  <a:pt x="1419225" y="1190625"/>
                </a:lnTo>
                <a:lnTo>
                  <a:pt x="1362075" y="1190625"/>
                </a:lnTo>
                <a:lnTo>
                  <a:pt x="1304925" y="1190625"/>
                </a:lnTo>
                <a:lnTo>
                  <a:pt x="1257300" y="1190625"/>
                </a:lnTo>
                <a:lnTo>
                  <a:pt x="1200150" y="1190625"/>
                </a:lnTo>
                <a:lnTo>
                  <a:pt x="1152525" y="1190625"/>
                </a:lnTo>
                <a:lnTo>
                  <a:pt x="1104900" y="1190625"/>
                </a:lnTo>
                <a:lnTo>
                  <a:pt x="1057275" y="1190625"/>
                </a:lnTo>
                <a:lnTo>
                  <a:pt x="1000125" y="1190625"/>
                </a:lnTo>
                <a:lnTo>
                  <a:pt x="952500" y="1190625"/>
                </a:lnTo>
                <a:lnTo>
                  <a:pt x="904875" y="1190625"/>
                </a:lnTo>
                <a:lnTo>
                  <a:pt x="847725" y="1190625"/>
                </a:lnTo>
                <a:lnTo>
                  <a:pt x="800100" y="1190625"/>
                </a:lnTo>
                <a:lnTo>
                  <a:pt x="762000" y="1190625"/>
                </a:lnTo>
                <a:lnTo>
                  <a:pt x="714375" y="1190625"/>
                </a:lnTo>
                <a:lnTo>
                  <a:pt x="666750" y="1190625"/>
                </a:lnTo>
                <a:lnTo>
                  <a:pt x="619125" y="1190625"/>
                </a:lnTo>
                <a:lnTo>
                  <a:pt x="571500" y="1190625"/>
                </a:lnTo>
                <a:lnTo>
                  <a:pt x="533400" y="1190625"/>
                </a:lnTo>
                <a:lnTo>
                  <a:pt x="485775" y="1181100"/>
                </a:lnTo>
                <a:lnTo>
                  <a:pt x="447675" y="1181100"/>
                </a:lnTo>
                <a:lnTo>
                  <a:pt x="409575" y="1171575"/>
                </a:lnTo>
                <a:lnTo>
                  <a:pt x="371475" y="1171575"/>
                </a:lnTo>
                <a:lnTo>
                  <a:pt x="333375" y="1162050"/>
                </a:lnTo>
                <a:lnTo>
                  <a:pt x="295275" y="1162050"/>
                </a:lnTo>
                <a:lnTo>
                  <a:pt x="266700" y="1152525"/>
                </a:lnTo>
                <a:lnTo>
                  <a:pt x="238125" y="1143000"/>
                </a:lnTo>
                <a:lnTo>
                  <a:pt x="209550" y="1133475"/>
                </a:lnTo>
                <a:lnTo>
                  <a:pt x="190500" y="1114425"/>
                </a:lnTo>
                <a:lnTo>
                  <a:pt x="161925" y="1104900"/>
                </a:lnTo>
                <a:lnTo>
                  <a:pt x="133350" y="1095375"/>
                </a:lnTo>
                <a:lnTo>
                  <a:pt x="114300" y="1085850"/>
                </a:lnTo>
                <a:lnTo>
                  <a:pt x="95250" y="1076325"/>
                </a:lnTo>
                <a:lnTo>
                  <a:pt x="76200" y="1066800"/>
                </a:lnTo>
                <a:lnTo>
                  <a:pt x="57150" y="1057275"/>
                </a:lnTo>
                <a:lnTo>
                  <a:pt x="47625" y="1047750"/>
                </a:lnTo>
                <a:lnTo>
                  <a:pt x="28575" y="1038225"/>
                </a:lnTo>
                <a:lnTo>
                  <a:pt x="19050" y="1038225"/>
                </a:lnTo>
                <a:lnTo>
                  <a:pt x="19050" y="1038225"/>
                </a:lnTo>
                <a:lnTo>
                  <a:pt x="9525" y="1028700"/>
                </a:lnTo>
                <a:lnTo>
                  <a:pt x="9525" y="1028700"/>
                </a:lnTo>
                <a:lnTo>
                  <a:pt x="0" y="1028700"/>
                </a:lnTo>
                <a:lnTo>
                  <a:pt x="0" y="1028700"/>
                </a:lnTo>
                <a:lnTo>
                  <a:pt x="0" y="1028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4"/>
          <p:cNvSpPr/>
          <p:nvPr/>
        </p:nvSpPr>
        <p:spPr>
          <a:xfrm>
            <a:off x="1638300" y="2552700"/>
            <a:ext cx="3143251" cy="1762126"/>
          </a:xfrm>
          <a:custGeom>
            <a:avLst/>
            <a:gdLst/>
            <a:ahLst/>
            <a:cxnLst/>
            <a:rect l="0" t="0" r="0" b="0"/>
            <a:pathLst>
              <a:path w="3143251" h="1762126">
                <a:moveTo>
                  <a:pt x="38100" y="666750"/>
                </a:moveTo>
                <a:lnTo>
                  <a:pt x="38100" y="676275"/>
                </a:lnTo>
                <a:lnTo>
                  <a:pt x="28575" y="685800"/>
                </a:lnTo>
                <a:lnTo>
                  <a:pt x="19050" y="704850"/>
                </a:lnTo>
                <a:lnTo>
                  <a:pt x="9525" y="733425"/>
                </a:lnTo>
                <a:lnTo>
                  <a:pt x="9525" y="762000"/>
                </a:lnTo>
                <a:lnTo>
                  <a:pt x="0" y="781050"/>
                </a:lnTo>
                <a:lnTo>
                  <a:pt x="0" y="809625"/>
                </a:lnTo>
                <a:lnTo>
                  <a:pt x="0" y="838200"/>
                </a:lnTo>
                <a:lnTo>
                  <a:pt x="0" y="866775"/>
                </a:lnTo>
                <a:lnTo>
                  <a:pt x="9525" y="895350"/>
                </a:lnTo>
                <a:lnTo>
                  <a:pt x="19050" y="914400"/>
                </a:lnTo>
                <a:lnTo>
                  <a:pt x="28575" y="942975"/>
                </a:lnTo>
                <a:lnTo>
                  <a:pt x="28575" y="971550"/>
                </a:lnTo>
                <a:lnTo>
                  <a:pt x="47625" y="1000125"/>
                </a:lnTo>
                <a:lnTo>
                  <a:pt x="66675" y="1028700"/>
                </a:lnTo>
                <a:lnTo>
                  <a:pt x="76200" y="1057275"/>
                </a:lnTo>
                <a:lnTo>
                  <a:pt x="85725" y="1095375"/>
                </a:lnTo>
                <a:lnTo>
                  <a:pt x="104775" y="1123950"/>
                </a:lnTo>
                <a:lnTo>
                  <a:pt x="123825" y="1152525"/>
                </a:lnTo>
                <a:lnTo>
                  <a:pt x="142875" y="1181100"/>
                </a:lnTo>
                <a:lnTo>
                  <a:pt x="161925" y="1209675"/>
                </a:lnTo>
                <a:lnTo>
                  <a:pt x="180975" y="1238250"/>
                </a:lnTo>
                <a:lnTo>
                  <a:pt x="209550" y="1266825"/>
                </a:lnTo>
                <a:lnTo>
                  <a:pt x="238125" y="1295400"/>
                </a:lnTo>
                <a:lnTo>
                  <a:pt x="266700" y="1323975"/>
                </a:lnTo>
                <a:lnTo>
                  <a:pt x="295275" y="1352550"/>
                </a:lnTo>
                <a:lnTo>
                  <a:pt x="323850" y="1371600"/>
                </a:lnTo>
                <a:lnTo>
                  <a:pt x="352425" y="1400175"/>
                </a:lnTo>
                <a:lnTo>
                  <a:pt x="381000" y="1428750"/>
                </a:lnTo>
                <a:lnTo>
                  <a:pt x="409575" y="1447800"/>
                </a:lnTo>
                <a:lnTo>
                  <a:pt x="447675" y="1476375"/>
                </a:lnTo>
                <a:lnTo>
                  <a:pt x="485775" y="1495425"/>
                </a:lnTo>
                <a:lnTo>
                  <a:pt x="523875" y="1514475"/>
                </a:lnTo>
                <a:lnTo>
                  <a:pt x="561975" y="1533525"/>
                </a:lnTo>
                <a:lnTo>
                  <a:pt x="600075" y="1552575"/>
                </a:lnTo>
                <a:lnTo>
                  <a:pt x="638175" y="1571625"/>
                </a:lnTo>
                <a:lnTo>
                  <a:pt x="685800" y="1590675"/>
                </a:lnTo>
                <a:lnTo>
                  <a:pt x="733425" y="1609725"/>
                </a:lnTo>
                <a:lnTo>
                  <a:pt x="771525" y="1619250"/>
                </a:lnTo>
                <a:lnTo>
                  <a:pt x="819150" y="1638300"/>
                </a:lnTo>
                <a:lnTo>
                  <a:pt x="866775" y="1647825"/>
                </a:lnTo>
                <a:lnTo>
                  <a:pt x="914400" y="1666875"/>
                </a:lnTo>
                <a:lnTo>
                  <a:pt x="971550" y="1676400"/>
                </a:lnTo>
                <a:lnTo>
                  <a:pt x="1019175" y="1695450"/>
                </a:lnTo>
                <a:lnTo>
                  <a:pt x="1066800" y="1704975"/>
                </a:lnTo>
                <a:lnTo>
                  <a:pt x="1123950" y="1714500"/>
                </a:lnTo>
                <a:lnTo>
                  <a:pt x="1171575" y="1724025"/>
                </a:lnTo>
                <a:lnTo>
                  <a:pt x="1228725" y="1733550"/>
                </a:lnTo>
                <a:lnTo>
                  <a:pt x="1285875" y="1733550"/>
                </a:lnTo>
                <a:lnTo>
                  <a:pt x="1343025" y="1743075"/>
                </a:lnTo>
                <a:lnTo>
                  <a:pt x="1390650" y="1752600"/>
                </a:lnTo>
                <a:lnTo>
                  <a:pt x="1447800" y="1752600"/>
                </a:lnTo>
                <a:lnTo>
                  <a:pt x="1504950" y="1762125"/>
                </a:lnTo>
                <a:lnTo>
                  <a:pt x="1571625" y="1762125"/>
                </a:lnTo>
                <a:lnTo>
                  <a:pt x="1628775" y="1762125"/>
                </a:lnTo>
                <a:lnTo>
                  <a:pt x="1685925" y="1762125"/>
                </a:lnTo>
                <a:lnTo>
                  <a:pt x="1743075" y="1752600"/>
                </a:lnTo>
                <a:lnTo>
                  <a:pt x="1809750" y="1752600"/>
                </a:lnTo>
                <a:lnTo>
                  <a:pt x="1866900" y="1743075"/>
                </a:lnTo>
                <a:lnTo>
                  <a:pt x="1933575" y="1743075"/>
                </a:lnTo>
                <a:lnTo>
                  <a:pt x="1990725" y="1733550"/>
                </a:lnTo>
                <a:lnTo>
                  <a:pt x="2057400" y="1724025"/>
                </a:lnTo>
                <a:lnTo>
                  <a:pt x="2114550" y="1704975"/>
                </a:lnTo>
                <a:lnTo>
                  <a:pt x="2181225" y="1685925"/>
                </a:lnTo>
                <a:lnTo>
                  <a:pt x="2238375" y="1676400"/>
                </a:lnTo>
                <a:lnTo>
                  <a:pt x="2305050" y="1657350"/>
                </a:lnTo>
                <a:lnTo>
                  <a:pt x="2362200" y="1638300"/>
                </a:lnTo>
                <a:lnTo>
                  <a:pt x="2419350" y="1619250"/>
                </a:lnTo>
                <a:lnTo>
                  <a:pt x="2476500" y="1600200"/>
                </a:lnTo>
                <a:lnTo>
                  <a:pt x="2533650" y="1581150"/>
                </a:lnTo>
                <a:lnTo>
                  <a:pt x="2590800" y="1552575"/>
                </a:lnTo>
                <a:lnTo>
                  <a:pt x="2638425" y="1524000"/>
                </a:lnTo>
                <a:lnTo>
                  <a:pt x="2695575" y="1504950"/>
                </a:lnTo>
                <a:lnTo>
                  <a:pt x="2743200" y="1476375"/>
                </a:lnTo>
                <a:lnTo>
                  <a:pt x="2790825" y="1447800"/>
                </a:lnTo>
                <a:lnTo>
                  <a:pt x="2838450" y="1419225"/>
                </a:lnTo>
                <a:lnTo>
                  <a:pt x="2886075" y="1390650"/>
                </a:lnTo>
                <a:lnTo>
                  <a:pt x="2924175" y="1352550"/>
                </a:lnTo>
                <a:lnTo>
                  <a:pt x="2962275" y="1323975"/>
                </a:lnTo>
                <a:lnTo>
                  <a:pt x="2990850" y="1295400"/>
                </a:lnTo>
                <a:lnTo>
                  <a:pt x="3019425" y="1266825"/>
                </a:lnTo>
                <a:lnTo>
                  <a:pt x="3048000" y="1228725"/>
                </a:lnTo>
                <a:lnTo>
                  <a:pt x="3076575" y="1190625"/>
                </a:lnTo>
                <a:lnTo>
                  <a:pt x="3086100" y="1162050"/>
                </a:lnTo>
                <a:lnTo>
                  <a:pt x="3105150" y="1123950"/>
                </a:lnTo>
                <a:lnTo>
                  <a:pt x="3124200" y="1095375"/>
                </a:lnTo>
                <a:lnTo>
                  <a:pt x="3133725" y="1057275"/>
                </a:lnTo>
                <a:lnTo>
                  <a:pt x="3133725" y="1019175"/>
                </a:lnTo>
                <a:lnTo>
                  <a:pt x="3143250" y="981075"/>
                </a:lnTo>
                <a:lnTo>
                  <a:pt x="3143250" y="952500"/>
                </a:lnTo>
                <a:lnTo>
                  <a:pt x="3133725" y="914400"/>
                </a:lnTo>
                <a:lnTo>
                  <a:pt x="3133725" y="876300"/>
                </a:lnTo>
                <a:lnTo>
                  <a:pt x="3124200" y="847725"/>
                </a:lnTo>
                <a:lnTo>
                  <a:pt x="3114675" y="809625"/>
                </a:lnTo>
                <a:lnTo>
                  <a:pt x="3095625" y="771525"/>
                </a:lnTo>
                <a:lnTo>
                  <a:pt x="3076575" y="733425"/>
                </a:lnTo>
                <a:lnTo>
                  <a:pt x="3057525" y="704850"/>
                </a:lnTo>
                <a:lnTo>
                  <a:pt x="3038475" y="666750"/>
                </a:lnTo>
                <a:lnTo>
                  <a:pt x="3009900" y="628650"/>
                </a:lnTo>
                <a:lnTo>
                  <a:pt x="2981325" y="590550"/>
                </a:lnTo>
                <a:lnTo>
                  <a:pt x="2952750" y="552450"/>
                </a:lnTo>
                <a:lnTo>
                  <a:pt x="2924175" y="523875"/>
                </a:lnTo>
                <a:lnTo>
                  <a:pt x="2886075" y="485775"/>
                </a:lnTo>
                <a:lnTo>
                  <a:pt x="2857500" y="457200"/>
                </a:lnTo>
                <a:lnTo>
                  <a:pt x="2819400" y="428625"/>
                </a:lnTo>
                <a:lnTo>
                  <a:pt x="2781300" y="400050"/>
                </a:lnTo>
                <a:lnTo>
                  <a:pt x="2743200" y="371475"/>
                </a:lnTo>
                <a:lnTo>
                  <a:pt x="2695575" y="342900"/>
                </a:lnTo>
                <a:lnTo>
                  <a:pt x="2647950" y="314325"/>
                </a:lnTo>
                <a:lnTo>
                  <a:pt x="2600325" y="285750"/>
                </a:lnTo>
                <a:lnTo>
                  <a:pt x="2552700" y="266700"/>
                </a:lnTo>
                <a:lnTo>
                  <a:pt x="2505075" y="238125"/>
                </a:lnTo>
                <a:lnTo>
                  <a:pt x="2457450" y="219075"/>
                </a:lnTo>
                <a:lnTo>
                  <a:pt x="2400300" y="200025"/>
                </a:lnTo>
                <a:lnTo>
                  <a:pt x="2352675" y="171450"/>
                </a:lnTo>
                <a:lnTo>
                  <a:pt x="2295525" y="161925"/>
                </a:lnTo>
                <a:lnTo>
                  <a:pt x="2238375" y="133350"/>
                </a:lnTo>
                <a:lnTo>
                  <a:pt x="2181225" y="123825"/>
                </a:lnTo>
                <a:lnTo>
                  <a:pt x="2124075" y="104775"/>
                </a:lnTo>
                <a:lnTo>
                  <a:pt x="2076450" y="85725"/>
                </a:lnTo>
                <a:lnTo>
                  <a:pt x="2019300" y="76200"/>
                </a:lnTo>
                <a:lnTo>
                  <a:pt x="1962150" y="66675"/>
                </a:lnTo>
                <a:lnTo>
                  <a:pt x="1905000" y="47625"/>
                </a:lnTo>
                <a:lnTo>
                  <a:pt x="1838325" y="38100"/>
                </a:lnTo>
                <a:lnTo>
                  <a:pt x="1781175" y="28575"/>
                </a:lnTo>
                <a:lnTo>
                  <a:pt x="1724025" y="19050"/>
                </a:lnTo>
                <a:lnTo>
                  <a:pt x="1666875" y="9525"/>
                </a:lnTo>
                <a:lnTo>
                  <a:pt x="1600200" y="9525"/>
                </a:lnTo>
                <a:lnTo>
                  <a:pt x="1552575" y="9525"/>
                </a:lnTo>
                <a:lnTo>
                  <a:pt x="1495425" y="0"/>
                </a:lnTo>
                <a:lnTo>
                  <a:pt x="1438275" y="0"/>
                </a:lnTo>
                <a:lnTo>
                  <a:pt x="1381125" y="0"/>
                </a:lnTo>
                <a:lnTo>
                  <a:pt x="1314450" y="0"/>
                </a:lnTo>
                <a:lnTo>
                  <a:pt x="1257300" y="9525"/>
                </a:lnTo>
                <a:lnTo>
                  <a:pt x="1200150" y="9525"/>
                </a:lnTo>
                <a:lnTo>
                  <a:pt x="1143000" y="19050"/>
                </a:lnTo>
                <a:lnTo>
                  <a:pt x="1085850" y="28575"/>
                </a:lnTo>
                <a:lnTo>
                  <a:pt x="1028700" y="38100"/>
                </a:lnTo>
                <a:lnTo>
                  <a:pt x="971550" y="47625"/>
                </a:lnTo>
                <a:lnTo>
                  <a:pt x="923925" y="66675"/>
                </a:lnTo>
                <a:lnTo>
                  <a:pt x="866775" y="76200"/>
                </a:lnTo>
                <a:lnTo>
                  <a:pt x="809625" y="95250"/>
                </a:lnTo>
                <a:lnTo>
                  <a:pt x="762000" y="114300"/>
                </a:lnTo>
                <a:lnTo>
                  <a:pt x="714375" y="133350"/>
                </a:lnTo>
                <a:lnTo>
                  <a:pt x="666750" y="152400"/>
                </a:lnTo>
                <a:lnTo>
                  <a:pt x="619125" y="171450"/>
                </a:lnTo>
                <a:lnTo>
                  <a:pt x="581025" y="190500"/>
                </a:lnTo>
                <a:lnTo>
                  <a:pt x="533400" y="209550"/>
                </a:lnTo>
                <a:lnTo>
                  <a:pt x="485775" y="238125"/>
                </a:lnTo>
                <a:lnTo>
                  <a:pt x="447675" y="257175"/>
                </a:lnTo>
                <a:lnTo>
                  <a:pt x="400050" y="285750"/>
                </a:lnTo>
                <a:lnTo>
                  <a:pt x="361950" y="314325"/>
                </a:lnTo>
                <a:lnTo>
                  <a:pt x="314325" y="342900"/>
                </a:lnTo>
                <a:lnTo>
                  <a:pt x="276225" y="381000"/>
                </a:lnTo>
                <a:lnTo>
                  <a:pt x="238125" y="419100"/>
                </a:lnTo>
                <a:lnTo>
                  <a:pt x="200025" y="466725"/>
                </a:lnTo>
                <a:lnTo>
                  <a:pt x="152400" y="514350"/>
                </a:lnTo>
                <a:lnTo>
                  <a:pt x="114300" y="552450"/>
                </a:lnTo>
                <a:lnTo>
                  <a:pt x="95250" y="581025"/>
                </a:lnTo>
                <a:lnTo>
                  <a:pt x="95250" y="581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3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758" y="701426"/>
            <a:ext cx="9945950" cy="212490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58" y="3518259"/>
            <a:ext cx="10501387" cy="1081450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7086600" y="3248025"/>
            <a:ext cx="1409701" cy="704851"/>
          </a:xfrm>
          <a:custGeom>
            <a:avLst/>
            <a:gdLst/>
            <a:ahLst/>
            <a:cxnLst/>
            <a:rect l="0" t="0" r="0" b="0"/>
            <a:pathLst>
              <a:path w="1409701" h="704851">
                <a:moveTo>
                  <a:pt x="200025" y="123825"/>
                </a:moveTo>
                <a:lnTo>
                  <a:pt x="200025" y="123825"/>
                </a:lnTo>
                <a:lnTo>
                  <a:pt x="190500" y="123825"/>
                </a:lnTo>
                <a:lnTo>
                  <a:pt x="180975" y="123825"/>
                </a:lnTo>
                <a:lnTo>
                  <a:pt x="171450" y="133350"/>
                </a:lnTo>
                <a:lnTo>
                  <a:pt x="152400" y="142875"/>
                </a:lnTo>
                <a:lnTo>
                  <a:pt x="142875" y="152400"/>
                </a:lnTo>
                <a:lnTo>
                  <a:pt x="123825" y="171450"/>
                </a:lnTo>
                <a:lnTo>
                  <a:pt x="114300" y="180975"/>
                </a:lnTo>
                <a:lnTo>
                  <a:pt x="95250" y="190500"/>
                </a:lnTo>
                <a:lnTo>
                  <a:pt x="85725" y="209550"/>
                </a:lnTo>
                <a:lnTo>
                  <a:pt x="66675" y="219075"/>
                </a:lnTo>
                <a:lnTo>
                  <a:pt x="57150" y="238125"/>
                </a:lnTo>
                <a:lnTo>
                  <a:pt x="47625" y="247650"/>
                </a:lnTo>
                <a:lnTo>
                  <a:pt x="38100" y="266700"/>
                </a:lnTo>
                <a:lnTo>
                  <a:pt x="28575" y="276225"/>
                </a:lnTo>
                <a:lnTo>
                  <a:pt x="28575" y="295275"/>
                </a:lnTo>
                <a:lnTo>
                  <a:pt x="19050" y="314325"/>
                </a:lnTo>
                <a:lnTo>
                  <a:pt x="9525" y="333375"/>
                </a:lnTo>
                <a:lnTo>
                  <a:pt x="9525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400050"/>
                </a:lnTo>
                <a:lnTo>
                  <a:pt x="0" y="419100"/>
                </a:lnTo>
                <a:lnTo>
                  <a:pt x="0" y="438150"/>
                </a:lnTo>
                <a:lnTo>
                  <a:pt x="0" y="457200"/>
                </a:lnTo>
                <a:lnTo>
                  <a:pt x="9525" y="476250"/>
                </a:lnTo>
                <a:lnTo>
                  <a:pt x="9525" y="495300"/>
                </a:lnTo>
                <a:lnTo>
                  <a:pt x="9525" y="504825"/>
                </a:lnTo>
                <a:lnTo>
                  <a:pt x="19050" y="514350"/>
                </a:lnTo>
                <a:lnTo>
                  <a:pt x="28575" y="533400"/>
                </a:lnTo>
                <a:lnTo>
                  <a:pt x="47625" y="542925"/>
                </a:lnTo>
                <a:lnTo>
                  <a:pt x="57150" y="561975"/>
                </a:lnTo>
                <a:lnTo>
                  <a:pt x="76200" y="571500"/>
                </a:lnTo>
                <a:lnTo>
                  <a:pt x="85725" y="581025"/>
                </a:lnTo>
                <a:lnTo>
                  <a:pt x="104775" y="590550"/>
                </a:lnTo>
                <a:lnTo>
                  <a:pt x="123825" y="609600"/>
                </a:lnTo>
                <a:lnTo>
                  <a:pt x="142875" y="619125"/>
                </a:lnTo>
                <a:lnTo>
                  <a:pt x="161925" y="628650"/>
                </a:lnTo>
                <a:lnTo>
                  <a:pt x="190500" y="638175"/>
                </a:lnTo>
                <a:lnTo>
                  <a:pt x="209550" y="638175"/>
                </a:lnTo>
                <a:lnTo>
                  <a:pt x="238125" y="647700"/>
                </a:lnTo>
                <a:lnTo>
                  <a:pt x="266700" y="657225"/>
                </a:lnTo>
                <a:lnTo>
                  <a:pt x="285750" y="666750"/>
                </a:lnTo>
                <a:lnTo>
                  <a:pt x="314325" y="676275"/>
                </a:lnTo>
                <a:lnTo>
                  <a:pt x="342900" y="676275"/>
                </a:lnTo>
                <a:lnTo>
                  <a:pt x="361950" y="685800"/>
                </a:lnTo>
                <a:lnTo>
                  <a:pt x="390525" y="685800"/>
                </a:lnTo>
                <a:lnTo>
                  <a:pt x="419100" y="695325"/>
                </a:lnTo>
                <a:lnTo>
                  <a:pt x="447675" y="695325"/>
                </a:lnTo>
                <a:lnTo>
                  <a:pt x="476250" y="695325"/>
                </a:lnTo>
                <a:lnTo>
                  <a:pt x="504825" y="704850"/>
                </a:lnTo>
                <a:lnTo>
                  <a:pt x="542925" y="704850"/>
                </a:lnTo>
                <a:lnTo>
                  <a:pt x="571500" y="704850"/>
                </a:lnTo>
                <a:lnTo>
                  <a:pt x="609600" y="704850"/>
                </a:lnTo>
                <a:lnTo>
                  <a:pt x="638175" y="704850"/>
                </a:lnTo>
                <a:lnTo>
                  <a:pt x="676275" y="704850"/>
                </a:lnTo>
                <a:lnTo>
                  <a:pt x="704850" y="704850"/>
                </a:lnTo>
                <a:lnTo>
                  <a:pt x="742950" y="704850"/>
                </a:lnTo>
                <a:lnTo>
                  <a:pt x="781050" y="704850"/>
                </a:lnTo>
                <a:lnTo>
                  <a:pt x="809625" y="704850"/>
                </a:lnTo>
                <a:lnTo>
                  <a:pt x="847725" y="704850"/>
                </a:lnTo>
                <a:lnTo>
                  <a:pt x="876300" y="704850"/>
                </a:lnTo>
                <a:lnTo>
                  <a:pt x="914400" y="695325"/>
                </a:lnTo>
                <a:lnTo>
                  <a:pt x="952500" y="695325"/>
                </a:lnTo>
                <a:lnTo>
                  <a:pt x="981075" y="685800"/>
                </a:lnTo>
                <a:lnTo>
                  <a:pt x="1009650" y="685800"/>
                </a:lnTo>
                <a:lnTo>
                  <a:pt x="1038225" y="676275"/>
                </a:lnTo>
                <a:lnTo>
                  <a:pt x="1066800" y="666750"/>
                </a:lnTo>
                <a:lnTo>
                  <a:pt x="1104900" y="666750"/>
                </a:lnTo>
                <a:lnTo>
                  <a:pt x="1133475" y="657225"/>
                </a:lnTo>
                <a:lnTo>
                  <a:pt x="1152525" y="657225"/>
                </a:lnTo>
                <a:lnTo>
                  <a:pt x="1181100" y="647700"/>
                </a:lnTo>
                <a:lnTo>
                  <a:pt x="1209675" y="638175"/>
                </a:lnTo>
                <a:lnTo>
                  <a:pt x="1238250" y="628650"/>
                </a:lnTo>
                <a:lnTo>
                  <a:pt x="1257300" y="619125"/>
                </a:lnTo>
                <a:lnTo>
                  <a:pt x="1276350" y="600075"/>
                </a:lnTo>
                <a:lnTo>
                  <a:pt x="1295400" y="590550"/>
                </a:lnTo>
                <a:lnTo>
                  <a:pt x="1314450" y="581025"/>
                </a:lnTo>
                <a:lnTo>
                  <a:pt x="1333500" y="561975"/>
                </a:lnTo>
                <a:lnTo>
                  <a:pt x="1343025" y="552450"/>
                </a:lnTo>
                <a:lnTo>
                  <a:pt x="1352550" y="533400"/>
                </a:lnTo>
                <a:lnTo>
                  <a:pt x="1371600" y="514350"/>
                </a:lnTo>
                <a:lnTo>
                  <a:pt x="1381125" y="504825"/>
                </a:lnTo>
                <a:lnTo>
                  <a:pt x="1390650" y="485775"/>
                </a:lnTo>
                <a:lnTo>
                  <a:pt x="1400175" y="476250"/>
                </a:lnTo>
                <a:lnTo>
                  <a:pt x="1400175" y="457200"/>
                </a:lnTo>
                <a:lnTo>
                  <a:pt x="1409700" y="447675"/>
                </a:lnTo>
                <a:lnTo>
                  <a:pt x="1409700" y="428625"/>
                </a:lnTo>
                <a:lnTo>
                  <a:pt x="1409700" y="419100"/>
                </a:lnTo>
                <a:lnTo>
                  <a:pt x="1409700" y="400050"/>
                </a:lnTo>
                <a:lnTo>
                  <a:pt x="1409700" y="381000"/>
                </a:lnTo>
                <a:lnTo>
                  <a:pt x="1409700" y="361950"/>
                </a:lnTo>
                <a:lnTo>
                  <a:pt x="1400175" y="352425"/>
                </a:lnTo>
                <a:lnTo>
                  <a:pt x="1390650" y="333375"/>
                </a:lnTo>
                <a:lnTo>
                  <a:pt x="1390650" y="314325"/>
                </a:lnTo>
                <a:lnTo>
                  <a:pt x="1381125" y="304800"/>
                </a:lnTo>
                <a:lnTo>
                  <a:pt x="1371600" y="285750"/>
                </a:lnTo>
                <a:lnTo>
                  <a:pt x="1362075" y="276225"/>
                </a:lnTo>
                <a:lnTo>
                  <a:pt x="1352550" y="257175"/>
                </a:lnTo>
                <a:lnTo>
                  <a:pt x="1333500" y="247650"/>
                </a:lnTo>
                <a:lnTo>
                  <a:pt x="1323975" y="238125"/>
                </a:lnTo>
                <a:lnTo>
                  <a:pt x="1304925" y="228600"/>
                </a:lnTo>
                <a:lnTo>
                  <a:pt x="1285875" y="209550"/>
                </a:lnTo>
                <a:lnTo>
                  <a:pt x="1266825" y="200025"/>
                </a:lnTo>
                <a:lnTo>
                  <a:pt x="1247775" y="190500"/>
                </a:lnTo>
                <a:lnTo>
                  <a:pt x="1228725" y="180975"/>
                </a:lnTo>
                <a:lnTo>
                  <a:pt x="1209675" y="161925"/>
                </a:lnTo>
                <a:lnTo>
                  <a:pt x="1190625" y="152400"/>
                </a:lnTo>
                <a:lnTo>
                  <a:pt x="1162050" y="142875"/>
                </a:lnTo>
                <a:lnTo>
                  <a:pt x="1143000" y="133350"/>
                </a:lnTo>
                <a:lnTo>
                  <a:pt x="1114425" y="123825"/>
                </a:lnTo>
                <a:lnTo>
                  <a:pt x="1085850" y="114300"/>
                </a:lnTo>
                <a:lnTo>
                  <a:pt x="1066800" y="104775"/>
                </a:lnTo>
                <a:lnTo>
                  <a:pt x="1038225" y="95250"/>
                </a:lnTo>
                <a:lnTo>
                  <a:pt x="1019175" y="85725"/>
                </a:lnTo>
                <a:lnTo>
                  <a:pt x="990600" y="76200"/>
                </a:lnTo>
                <a:lnTo>
                  <a:pt x="971550" y="66675"/>
                </a:lnTo>
                <a:lnTo>
                  <a:pt x="942975" y="57150"/>
                </a:lnTo>
                <a:lnTo>
                  <a:pt x="914400" y="47625"/>
                </a:lnTo>
                <a:lnTo>
                  <a:pt x="885825" y="38100"/>
                </a:lnTo>
                <a:lnTo>
                  <a:pt x="857250" y="38100"/>
                </a:lnTo>
                <a:lnTo>
                  <a:pt x="828675" y="28575"/>
                </a:lnTo>
                <a:lnTo>
                  <a:pt x="800100" y="19050"/>
                </a:lnTo>
                <a:lnTo>
                  <a:pt x="771525" y="19050"/>
                </a:lnTo>
                <a:lnTo>
                  <a:pt x="742950" y="9525"/>
                </a:lnTo>
                <a:lnTo>
                  <a:pt x="714375" y="9525"/>
                </a:lnTo>
                <a:lnTo>
                  <a:pt x="685800" y="0"/>
                </a:lnTo>
                <a:lnTo>
                  <a:pt x="657225" y="0"/>
                </a:lnTo>
                <a:lnTo>
                  <a:pt x="628650" y="0"/>
                </a:lnTo>
                <a:lnTo>
                  <a:pt x="600075" y="0"/>
                </a:lnTo>
                <a:lnTo>
                  <a:pt x="571500" y="0"/>
                </a:lnTo>
                <a:lnTo>
                  <a:pt x="542925" y="0"/>
                </a:lnTo>
                <a:lnTo>
                  <a:pt x="514350" y="0"/>
                </a:lnTo>
                <a:lnTo>
                  <a:pt x="476250" y="0"/>
                </a:lnTo>
                <a:lnTo>
                  <a:pt x="438150" y="9525"/>
                </a:lnTo>
                <a:lnTo>
                  <a:pt x="409575" y="9525"/>
                </a:lnTo>
                <a:lnTo>
                  <a:pt x="371475" y="19050"/>
                </a:lnTo>
                <a:lnTo>
                  <a:pt x="342900" y="28575"/>
                </a:lnTo>
                <a:lnTo>
                  <a:pt x="304800" y="38100"/>
                </a:lnTo>
                <a:lnTo>
                  <a:pt x="266700" y="47625"/>
                </a:lnTo>
                <a:lnTo>
                  <a:pt x="228600" y="57150"/>
                </a:lnTo>
                <a:lnTo>
                  <a:pt x="190500" y="76200"/>
                </a:lnTo>
                <a:lnTo>
                  <a:pt x="152400" y="95250"/>
                </a:lnTo>
                <a:lnTo>
                  <a:pt x="123825" y="114300"/>
                </a:lnTo>
                <a:lnTo>
                  <a:pt x="104775" y="133350"/>
                </a:lnTo>
                <a:lnTo>
                  <a:pt x="10477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676775" y="3924300"/>
            <a:ext cx="923926" cy="561976"/>
          </a:xfrm>
          <a:custGeom>
            <a:avLst/>
            <a:gdLst/>
            <a:ahLst/>
            <a:cxnLst/>
            <a:rect l="0" t="0" r="0" b="0"/>
            <a:pathLst>
              <a:path w="923926" h="561976">
                <a:moveTo>
                  <a:pt x="133350" y="47625"/>
                </a:moveTo>
                <a:lnTo>
                  <a:pt x="123825" y="47625"/>
                </a:lnTo>
                <a:lnTo>
                  <a:pt x="123825" y="47625"/>
                </a:lnTo>
                <a:lnTo>
                  <a:pt x="123825" y="47625"/>
                </a:lnTo>
                <a:lnTo>
                  <a:pt x="114300" y="57150"/>
                </a:lnTo>
                <a:lnTo>
                  <a:pt x="95250" y="57150"/>
                </a:lnTo>
                <a:lnTo>
                  <a:pt x="85725" y="66675"/>
                </a:lnTo>
                <a:lnTo>
                  <a:pt x="85725" y="76200"/>
                </a:lnTo>
                <a:lnTo>
                  <a:pt x="76200" y="95250"/>
                </a:lnTo>
                <a:lnTo>
                  <a:pt x="66675" y="104775"/>
                </a:lnTo>
                <a:lnTo>
                  <a:pt x="57150" y="114300"/>
                </a:lnTo>
                <a:lnTo>
                  <a:pt x="38100" y="123825"/>
                </a:lnTo>
                <a:lnTo>
                  <a:pt x="38100" y="133350"/>
                </a:lnTo>
                <a:lnTo>
                  <a:pt x="28575" y="142875"/>
                </a:lnTo>
                <a:lnTo>
                  <a:pt x="28575" y="161925"/>
                </a:lnTo>
                <a:lnTo>
                  <a:pt x="19050" y="171450"/>
                </a:lnTo>
                <a:lnTo>
                  <a:pt x="19050" y="18097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9525" y="295275"/>
                </a:lnTo>
                <a:lnTo>
                  <a:pt x="9525" y="304800"/>
                </a:lnTo>
                <a:lnTo>
                  <a:pt x="9525" y="314325"/>
                </a:lnTo>
                <a:lnTo>
                  <a:pt x="19050" y="323850"/>
                </a:lnTo>
                <a:lnTo>
                  <a:pt x="28575" y="342900"/>
                </a:lnTo>
                <a:lnTo>
                  <a:pt x="28575" y="352425"/>
                </a:lnTo>
                <a:lnTo>
                  <a:pt x="38100" y="361950"/>
                </a:lnTo>
                <a:lnTo>
                  <a:pt x="38100" y="371475"/>
                </a:lnTo>
                <a:lnTo>
                  <a:pt x="47625" y="381000"/>
                </a:lnTo>
                <a:lnTo>
                  <a:pt x="57150" y="390525"/>
                </a:lnTo>
                <a:lnTo>
                  <a:pt x="66675" y="400050"/>
                </a:lnTo>
                <a:lnTo>
                  <a:pt x="76200" y="419100"/>
                </a:lnTo>
                <a:lnTo>
                  <a:pt x="85725" y="428625"/>
                </a:lnTo>
                <a:lnTo>
                  <a:pt x="95250" y="438150"/>
                </a:lnTo>
                <a:lnTo>
                  <a:pt x="104775" y="447675"/>
                </a:lnTo>
                <a:lnTo>
                  <a:pt x="114300" y="457200"/>
                </a:lnTo>
                <a:lnTo>
                  <a:pt x="123825" y="466725"/>
                </a:lnTo>
                <a:lnTo>
                  <a:pt x="133350" y="466725"/>
                </a:lnTo>
                <a:lnTo>
                  <a:pt x="152400" y="476250"/>
                </a:lnTo>
                <a:lnTo>
                  <a:pt x="161925" y="485775"/>
                </a:lnTo>
                <a:lnTo>
                  <a:pt x="180975" y="485775"/>
                </a:lnTo>
                <a:lnTo>
                  <a:pt x="190500" y="495300"/>
                </a:lnTo>
                <a:lnTo>
                  <a:pt x="200025" y="504825"/>
                </a:lnTo>
                <a:lnTo>
                  <a:pt x="219075" y="504825"/>
                </a:lnTo>
                <a:lnTo>
                  <a:pt x="238125" y="514350"/>
                </a:lnTo>
                <a:lnTo>
                  <a:pt x="247650" y="523875"/>
                </a:lnTo>
                <a:lnTo>
                  <a:pt x="266700" y="523875"/>
                </a:lnTo>
                <a:lnTo>
                  <a:pt x="285750" y="523875"/>
                </a:lnTo>
                <a:lnTo>
                  <a:pt x="295275" y="533400"/>
                </a:lnTo>
                <a:lnTo>
                  <a:pt x="314325" y="533400"/>
                </a:lnTo>
                <a:lnTo>
                  <a:pt x="333375" y="533400"/>
                </a:lnTo>
                <a:lnTo>
                  <a:pt x="352425" y="542925"/>
                </a:lnTo>
                <a:lnTo>
                  <a:pt x="371475" y="542925"/>
                </a:lnTo>
                <a:lnTo>
                  <a:pt x="381000" y="542925"/>
                </a:lnTo>
                <a:lnTo>
                  <a:pt x="400050" y="552450"/>
                </a:lnTo>
                <a:lnTo>
                  <a:pt x="419100" y="552450"/>
                </a:lnTo>
                <a:lnTo>
                  <a:pt x="438150" y="552450"/>
                </a:lnTo>
                <a:lnTo>
                  <a:pt x="447675" y="552450"/>
                </a:lnTo>
                <a:lnTo>
                  <a:pt x="466725" y="552450"/>
                </a:lnTo>
                <a:lnTo>
                  <a:pt x="485775" y="552450"/>
                </a:lnTo>
                <a:lnTo>
                  <a:pt x="504825" y="552450"/>
                </a:lnTo>
                <a:lnTo>
                  <a:pt x="514350" y="561975"/>
                </a:lnTo>
                <a:lnTo>
                  <a:pt x="542925" y="561975"/>
                </a:lnTo>
                <a:lnTo>
                  <a:pt x="552450" y="561975"/>
                </a:lnTo>
                <a:lnTo>
                  <a:pt x="571500" y="561975"/>
                </a:lnTo>
                <a:lnTo>
                  <a:pt x="581025" y="561975"/>
                </a:lnTo>
                <a:lnTo>
                  <a:pt x="600075" y="561975"/>
                </a:lnTo>
                <a:lnTo>
                  <a:pt x="619125" y="561975"/>
                </a:lnTo>
                <a:lnTo>
                  <a:pt x="628650" y="561975"/>
                </a:lnTo>
                <a:lnTo>
                  <a:pt x="647700" y="552450"/>
                </a:lnTo>
                <a:lnTo>
                  <a:pt x="666750" y="552450"/>
                </a:lnTo>
                <a:lnTo>
                  <a:pt x="685800" y="552450"/>
                </a:lnTo>
                <a:lnTo>
                  <a:pt x="695325" y="542925"/>
                </a:lnTo>
                <a:lnTo>
                  <a:pt x="714375" y="542925"/>
                </a:lnTo>
                <a:lnTo>
                  <a:pt x="733425" y="533400"/>
                </a:lnTo>
                <a:lnTo>
                  <a:pt x="742950" y="533400"/>
                </a:lnTo>
                <a:lnTo>
                  <a:pt x="752475" y="533400"/>
                </a:lnTo>
                <a:lnTo>
                  <a:pt x="771525" y="523875"/>
                </a:lnTo>
                <a:lnTo>
                  <a:pt x="790575" y="523875"/>
                </a:lnTo>
                <a:lnTo>
                  <a:pt x="800100" y="514350"/>
                </a:lnTo>
                <a:lnTo>
                  <a:pt x="819150" y="504825"/>
                </a:lnTo>
                <a:lnTo>
                  <a:pt x="828675" y="495300"/>
                </a:lnTo>
                <a:lnTo>
                  <a:pt x="838200" y="495300"/>
                </a:lnTo>
                <a:lnTo>
                  <a:pt x="847725" y="485775"/>
                </a:lnTo>
                <a:lnTo>
                  <a:pt x="857250" y="476250"/>
                </a:lnTo>
                <a:lnTo>
                  <a:pt x="866775" y="466725"/>
                </a:lnTo>
                <a:lnTo>
                  <a:pt x="876300" y="457200"/>
                </a:lnTo>
                <a:lnTo>
                  <a:pt x="885825" y="447675"/>
                </a:lnTo>
                <a:lnTo>
                  <a:pt x="895350" y="428625"/>
                </a:lnTo>
                <a:lnTo>
                  <a:pt x="895350" y="419100"/>
                </a:lnTo>
                <a:lnTo>
                  <a:pt x="904875" y="409575"/>
                </a:lnTo>
                <a:lnTo>
                  <a:pt x="914400" y="400050"/>
                </a:lnTo>
                <a:lnTo>
                  <a:pt x="914400" y="390525"/>
                </a:lnTo>
                <a:lnTo>
                  <a:pt x="923925" y="371475"/>
                </a:lnTo>
                <a:lnTo>
                  <a:pt x="923925" y="361950"/>
                </a:lnTo>
                <a:lnTo>
                  <a:pt x="923925" y="352425"/>
                </a:lnTo>
                <a:lnTo>
                  <a:pt x="923925" y="342900"/>
                </a:lnTo>
                <a:lnTo>
                  <a:pt x="923925" y="323850"/>
                </a:lnTo>
                <a:lnTo>
                  <a:pt x="923925" y="314325"/>
                </a:lnTo>
                <a:lnTo>
                  <a:pt x="923925" y="304800"/>
                </a:lnTo>
                <a:lnTo>
                  <a:pt x="923925" y="285750"/>
                </a:lnTo>
                <a:lnTo>
                  <a:pt x="914400" y="276225"/>
                </a:lnTo>
                <a:lnTo>
                  <a:pt x="914400" y="266700"/>
                </a:lnTo>
                <a:lnTo>
                  <a:pt x="904875" y="257175"/>
                </a:lnTo>
                <a:lnTo>
                  <a:pt x="904875" y="238125"/>
                </a:lnTo>
                <a:lnTo>
                  <a:pt x="895350" y="228600"/>
                </a:lnTo>
                <a:lnTo>
                  <a:pt x="895350" y="219075"/>
                </a:lnTo>
                <a:lnTo>
                  <a:pt x="885825" y="209550"/>
                </a:lnTo>
                <a:lnTo>
                  <a:pt x="876300" y="190500"/>
                </a:lnTo>
                <a:lnTo>
                  <a:pt x="866775" y="180975"/>
                </a:lnTo>
                <a:lnTo>
                  <a:pt x="857250" y="171450"/>
                </a:lnTo>
                <a:lnTo>
                  <a:pt x="847725" y="161925"/>
                </a:lnTo>
                <a:lnTo>
                  <a:pt x="847725" y="152400"/>
                </a:lnTo>
                <a:lnTo>
                  <a:pt x="828675" y="142875"/>
                </a:lnTo>
                <a:lnTo>
                  <a:pt x="819150" y="133350"/>
                </a:lnTo>
                <a:lnTo>
                  <a:pt x="809625" y="123825"/>
                </a:lnTo>
                <a:lnTo>
                  <a:pt x="800100" y="114300"/>
                </a:lnTo>
                <a:lnTo>
                  <a:pt x="781050" y="104775"/>
                </a:lnTo>
                <a:lnTo>
                  <a:pt x="771525" y="95250"/>
                </a:lnTo>
                <a:lnTo>
                  <a:pt x="752475" y="85725"/>
                </a:lnTo>
                <a:lnTo>
                  <a:pt x="742950" y="85725"/>
                </a:lnTo>
                <a:lnTo>
                  <a:pt x="733425" y="76200"/>
                </a:lnTo>
                <a:lnTo>
                  <a:pt x="714375" y="66675"/>
                </a:lnTo>
                <a:lnTo>
                  <a:pt x="704850" y="66675"/>
                </a:lnTo>
                <a:lnTo>
                  <a:pt x="676275" y="57150"/>
                </a:lnTo>
                <a:lnTo>
                  <a:pt x="666750" y="57150"/>
                </a:lnTo>
                <a:lnTo>
                  <a:pt x="647700" y="47625"/>
                </a:lnTo>
                <a:lnTo>
                  <a:pt x="638175" y="38100"/>
                </a:lnTo>
                <a:lnTo>
                  <a:pt x="609600" y="38100"/>
                </a:lnTo>
                <a:lnTo>
                  <a:pt x="600075" y="28575"/>
                </a:lnTo>
                <a:lnTo>
                  <a:pt x="581025" y="28575"/>
                </a:lnTo>
                <a:lnTo>
                  <a:pt x="561975" y="28575"/>
                </a:lnTo>
                <a:lnTo>
                  <a:pt x="552450" y="19050"/>
                </a:lnTo>
                <a:lnTo>
                  <a:pt x="523875" y="19050"/>
                </a:lnTo>
                <a:lnTo>
                  <a:pt x="514350" y="19050"/>
                </a:lnTo>
                <a:lnTo>
                  <a:pt x="495300" y="9525"/>
                </a:lnTo>
                <a:lnTo>
                  <a:pt x="466725" y="9525"/>
                </a:lnTo>
                <a:lnTo>
                  <a:pt x="457200" y="9525"/>
                </a:lnTo>
                <a:lnTo>
                  <a:pt x="438150" y="9525"/>
                </a:lnTo>
                <a:lnTo>
                  <a:pt x="419100" y="9525"/>
                </a:lnTo>
                <a:lnTo>
                  <a:pt x="400050" y="9525"/>
                </a:lnTo>
                <a:lnTo>
                  <a:pt x="381000" y="9525"/>
                </a:lnTo>
                <a:lnTo>
                  <a:pt x="371475" y="9525"/>
                </a:lnTo>
                <a:lnTo>
                  <a:pt x="352425" y="0"/>
                </a:lnTo>
                <a:lnTo>
                  <a:pt x="333375" y="0"/>
                </a:lnTo>
                <a:lnTo>
                  <a:pt x="314325" y="0"/>
                </a:lnTo>
                <a:lnTo>
                  <a:pt x="304800" y="0"/>
                </a:lnTo>
                <a:lnTo>
                  <a:pt x="276225" y="0"/>
                </a:lnTo>
                <a:lnTo>
                  <a:pt x="266700" y="0"/>
                </a:lnTo>
                <a:lnTo>
                  <a:pt x="247650" y="9525"/>
                </a:lnTo>
                <a:lnTo>
                  <a:pt x="228600" y="9525"/>
                </a:lnTo>
                <a:lnTo>
                  <a:pt x="209550" y="19050"/>
                </a:lnTo>
                <a:lnTo>
                  <a:pt x="180975" y="28575"/>
                </a:lnTo>
                <a:lnTo>
                  <a:pt x="161925" y="38100"/>
                </a:lnTo>
                <a:lnTo>
                  <a:pt x="133350" y="47625"/>
                </a:lnTo>
                <a:lnTo>
                  <a:pt x="104775" y="66675"/>
                </a:lnTo>
                <a:lnTo>
                  <a:pt x="76200" y="85725"/>
                </a:lnTo>
                <a:lnTo>
                  <a:pt x="57150" y="95250"/>
                </a:lnTo>
                <a:lnTo>
                  <a:pt x="38100" y="114300"/>
                </a:lnTo>
                <a:lnTo>
                  <a:pt x="38100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743575" y="3781425"/>
            <a:ext cx="895351" cy="800101"/>
          </a:xfrm>
          <a:custGeom>
            <a:avLst/>
            <a:gdLst/>
            <a:ahLst/>
            <a:cxnLst/>
            <a:rect l="0" t="0" r="0" b="0"/>
            <a:pathLst>
              <a:path w="895351" h="800101">
                <a:moveTo>
                  <a:pt x="247650" y="47625"/>
                </a:moveTo>
                <a:lnTo>
                  <a:pt x="247650" y="47625"/>
                </a:lnTo>
                <a:lnTo>
                  <a:pt x="238125" y="47625"/>
                </a:lnTo>
                <a:lnTo>
                  <a:pt x="238125" y="47625"/>
                </a:lnTo>
                <a:lnTo>
                  <a:pt x="228600" y="47625"/>
                </a:lnTo>
                <a:lnTo>
                  <a:pt x="219075" y="47625"/>
                </a:lnTo>
                <a:lnTo>
                  <a:pt x="219075" y="47625"/>
                </a:lnTo>
                <a:lnTo>
                  <a:pt x="209550" y="47625"/>
                </a:lnTo>
                <a:lnTo>
                  <a:pt x="200025" y="47625"/>
                </a:lnTo>
                <a:lnTo>
                  <a:pt x="190500" y="47625"/>
                </a:lnTo>
                <a:lnTo>
                  <a:pt x="180975" y="47625"/>
                </a:lnTo>
                <a:lnTo>
                  <a:pt x="171450" y="57150"/>
                </a:lnTo>
                <a:lnTo>
                  <a:pt x="161925" y="57150"/>
                </a:lnTo>
                <a:lnTo>
                  <a:pt x="152400" y="66675"/>
                </a:lnTo>
                <a:lnTo>
                  <a:pt x="142875" y="66675"/>
                </a:lnTo>
                <a:lnTo>
                  <a:pt x="123825" y="76200"/>
                </a:lnTo>
                <a:lnTo>
                  <a:pt x="114300" y="85725"/>
                </a:lnTo>
                <a:lnTo>
                  <a:pt x="114300" y="85725"/>
                </a:lnTo>
                <a:lnTo>
                  <a:pt x="104775" y="95250"/>
                </a:lnTo>
                <a:lnTo>
                  <a:pt x="95250" y="104775"/>
                </a:lnTo>
                <a:lnTo>
                  <a:pt x="76200" y="104775"/>
                </a:lnTo>
                <a:lnTo>
                  <a:pt x="66675" y="114300"/>
                </a:lnTo>
                <a:lnTo>
                  <a:pt x="66675" y="123825"/>
                </a:lnTo>
                <a:lnTo>
                  <a:pt x="57150" y="133350"/>
                </a:lnTo>
                <a:lnTo>
                  <a:pt x="57150" y="142875"/>
                </a:lnTo>
                <a:lnTo>
                  <a:pt x="47625" y="152400"/>
                </a:lnTo>
                <a:lnTo>
                  <a:pt x="47625" y="161925"/>
                </a:lnTo>
                <a:lnTo>
                  <a:pt x="38100" y="171450"/>
                </a:lnTo>
                <a:lnTo>
                  <a:pt x="38100" y="180975"/>
                </a:lnTo>
                <a:lnTo>
                  <a:pt x="28575" y="200025"/>
                </a:lnTo>
                <a:lnTo>
                  <a:pt x="28575" y="209550"/>
                </a:lnTo>
                <a:lnTo>
                  <a:pt x="19050" y="219075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66700"/>
                </a:lnTo>
                <a:lnTo>
                  <a:pt x="9525" y="276225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33375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0" y="409575"/>
                </a:lnTo>
                <a:lnTo>
                  <a:pt x="0" y="419100"/>
                </a:lnTo>
                <a:lnTo>
                  <a:pt x="0" y="438150"/>
                </a:lnTo>
                <a:lnTo>
                  <a:pt x="0" y="447675"/>
                </a:lnTo>
                <a:lnTo>
                  <a:pt x="0" y="466725"/>
                </a:lnTo>
                <a:lnTo>
                  <a:pt x="0" y="476250"/>
                </a:lnTo>
                <a:lnTo>
                  <a:pt x="9525" y="495300"/>
                </a:lnTo>
                <a:lnTo>
                  <a:pt x="9525" y="504825"/>
                </a:lnTo>
                <a:lnTo>
                  <a:pt x="9525" y="523875"/>
                </a:lnTo>
                <a:lnTo>
                  <a:pt x="19050" y="533400"/>
                </a:lnTo>
                <a:lnTo>
                  <a:pt x="19050" y="552450"/>
                </a:lnTo>
                <a:lnTo>
                  <a:pt x="28575" y="561975"/>
                </a:lnTo>
                <a:lnTo>
                  <a:pt x="38100" y="581025"/>
                </a:lnTo>
                <a:lnTo>
                  <a:pt x="38100" y="590550"/>
                </a:lnTo>
                <a:lnTo>
                  <a:pt x="47625" y="600075"/>
                </a:lnTo>
                <a:lnTo>
                  <a:pt x="57150" y="609600"/>
                </a:lnTo>
                <a:lnTo>
                  <a:pt x="66675" y="628650"/>
                </a:lnTo>
                <a:lnTo>
                  <a:pt x="66675" y="638175"/>
                </a:lnTo>
                <a:lnTo>
                  <a:pt x="76200" y="657225"/>
                </a:lnTo>
                <a:lnTo>
                  <a:pt x="85725" y="666750"/>
                </a:lnTo>
                <a:lnTo>
                  <a:pt x="95250" y="676275"/>
                </a:lnTo>
                <a:lnTo>
                  <a:pt x="104775" y="685800"/>
                </a:lnTo>
                <a:lnTo>
                  <a:pt x="114300" y="695325"/>
                </a:lnTo>
                <a:lnTo>
                  <a:pt x="123825" y="704850"/>
                </a:lnTo>
                <a:lnTo>
                  <a:pt x="142875" y="714375"/>
                </a:lnTo>
                <a:lnTo>
                  <a:pt x="152400" y="723900"/>
                </a:lnTo>
                <a:lnTo>
                  <a:pt x="161925" y="733425"/>
                </a:lnTo>
                <a:lnTo>
                  <a:pt x="180975" y="733425"/>
                </a:lnTo>
                <a:lnTo>
                  <a:pt x="190500" y="742950"/>
                </a:lnTo>
                <a:lnTo>
                  <a:pt x="209550" y="752475"/>
                </a:lnTo>
                <a:lnTo>
                  <a:pt x="219075" y="752475"/>
                </a:lnTo>
                <a:lnTo>
                  <a:pt x="238125" y="762000"/>
                </a:lnTo>
                <a:lnTo>
                  <a:pt x="257175" y="762000"/>
                </a:lnTo>
                <a:lnTo>
                  <a:pt x="266700" y="771525"/>
                </a:lnTo>
                <a:lnTo>
                  <a:pt x="285750" y="781050"/>
                </a:lnTo>
                <a:lnTo>
                  <a:pt x="304800" y="781050"/>
                </a:lnTo>
                <a:lnTo>
                  <a:pt x="323850" y="781050"/>
                </a:lnTo>
                <a:lnTo>
                  <a:pt x="342900" y="790575"/>
                </a:lnTo>
                <a:lnTo>
                  <a:pt x="361950" y="790575"/>
                </a:lnTo>
                <a:lnTo>
                  <a:pt x="381000" y="790575"/>
                </a:lnTo>
                <a:lnTo>
                  <a:pt x="400050" y="790575"/>
                </a:lnTo>
                <a:lnTo>
                  <a:pt x="409575" y="790575"/>
                </a:lnTo>
                <a:lnTo>
                  <a:pt x="438150" y="800100"/>
                </a:lnTo>
                <a:lnTo>
                  <a:pt x="447675" y="800100"/>
                </a:lnTo>
                <a:lnTo>
                  <a:pt x="476250" y="790575"/>
                </a:lnTo>
                <a:lnTo>
                  <a:pt x="495300" y="790575"/>
                </a:lnTo>
                <a:lnTo>
                  <a:pt x="514350" y="790575"/>
                </a:lnTo>
                <a:lnTo>
                  <a:pt x="533400" y="781050"/>
                </a:lnTo>
                <a:lnTo>
                  <a:pt x="552450" y="781050"/>
                </a:lnTo>
                <a:lnTo>
                  <a:pt x="581025" y="781050"/>
                </a:lnTo>
                <a:lnTo>
                  <a:pt x="600075" y="771525"/>
                </a:lnTo>
                <a:lnTo>
                  <a:pt x="619125" y="762000"/>
                </a:lnTo>
                <a:lnTo>
                  <a:pt x="638175" y="762000"/>
                </a:lnTo>
                <a:lnTo>
                  <a:pt x="657225" y="752475"/>
                </a:lnTo>
                <a:lnTo>
                  <a:pt x="676275" y="742950"/>
                </a:lnTo>
                <a:lnTo>
                  <a:pt x="695325" y="742950"/>
                </a:lnTo>
                <a:lnTo>
                  <a:pt x="714375" y="723900"/>
                </a:lnTo>
                <a:lnTo>
                  <a:pt x="733425" y="723900"/>
                </a:lnTo>
                <a:lnTo>
                  <a:pt x="752475" y="714375"/>
                </a:lnTo>
                <a:lnTo>
                  <a:pt x="771525" y="695325"/>
                </a:lnTo>
                <a:lnTo>
                  <a:pt x="781050" y="685800"/>
                </a:lnTo>
                <a:lnTo>
                  <a:pt x="800100" y="676275"/>
                </a:lnTo>
                <a:lnTo>
                  <a:pt x="819150" y="657225"/>
                </a:lnTo>
                <a:lnTo>
                  <a:pt x="828675" y="647700"/>
                </a:lnTo>
                <a:lnTo>
                  <a:pt x="838200" y="638175"/>
                </a:lnTo>
                <a:lnTo>
                  <a:pt x="857250" y="628650"/>
                </a:lnTo>
                <a:lnTo>
                  <a:pt x="857250" y="609600"/>
                </a:lnTo>
                <a:lnTo>
                  <a:pt x="876300" y="600075"/>
                </a:lnTo>
                <a:lnTo>
                  <a:pt x="876300" y="581025"/>
                </a:lnTo>
                <a:lnTo>
                  <a:pt x="876300" y="571500"/>
                </a:lnTo>
                <a:lnTo>
                  <a:pt x="885825" y="552450"/>
                </a:lnTo>
                <a:lnTo>
                  <a:pt x="885825" y="533400"/>
                </a:lnTo>
                <a:lnTo>
                  <a:pt x="895350" y="514350"/>
                </a:lnTo>
                <a:lnTo>
                  <a:pt x="895350" y="504825"/>
                </a:lnTo>
                <a:lnTo>
                  <a:pt x="895350" y="485775"/>
                </a:lnTo>
                <a:lnTo>
                  <a:pt x="895350" y="466725"/>
                </a:lnTo>
                <a:lnTo>
                  <a:pt x="895350" y="457200"/>
                </a:lnTo>
                <a:lnTo>
                  <a:pt x="895350" y="438150"/>
                </a:lnTo>
                <a:lnTo>
                  <a:pt x="885825" y="419100"/>
                </a:lnTo>
                <a:lnTo>
                  <a:pt x="885825" y="400050"/>
                </a:lnTo>
                <a:lnTo>
                  <a:pt x="876300" y="390525"/>
                </a:lnTo>
                <a:lnTo>
                  <a:pt x="876300" y="371475"/>
                </a:lnTo>
                <a:lnTo>
                  <a:pt x="876300" y="352425"/>
                </a:lnTo>
                <a:lnTo>
                  <a:pt x="866775" y="342900"/>
                </a:lnTo>
                <a:lnTo>
                  <a:pt x="857250" y="323850"/>
                </a:lnTo>
                <a:lnTo>
                  <a:pt x="847725" y="304800"/>
                </a:lnTo>
                <a:lnTo>
                  <a:pt x="838200" y="285750"/>
                </a:lnTo>
                <a:lnTo>
                  <a:pt x="828675" y="266700"/>
                </a:lnTo>
                <a:lnTo>
                  <a:pt x="819150" y="257175"/>
                </a:lnTo>
                <a:lnTo>
                  <a:pt x="809625" y="238125"/>
                </a:lnTo>
                <a:lnTo>
                  <a:pt x="790575" y="228600"/>
                </a:lnTo>
                <a:lnTo>
                  <a:pt x="781050" y="209550"/>
                </a:lnTo>
                <a:lnTo>
                  <a:pt x="771525" y="200025"/>
                </a:lnTo>
                <a:lnTo>
                  <a:pt x="752475" y="180975"/>
                </a:lnTo>
                <a:lnTo>
                  <a:pt x="733425" y="171450"/>
                </a:lnTo>
                <a:lnTo>
                  <a:pt x="723900" y="152400"/>
                </a:lnTo>
                <a:lnTo>
                  <a:pt x="704850" y="142875"/>
                </a:lnTo>
                <a:lnTo>
                  <a:pt x="695325" y="123825"/>
                </a:lnTo>
                <a:lnTo>
                  <a:pt x="676275" y="114300"/>
                </a:lnTo>
                <a:lnTo>
                  <a:pt x="657225" y="104775"/>
                </a:lnTo>
                <a:lnTo>
                  <a:pt x="638175" y="95250"/>
                </a:lnTo>
                <a:lnTo>
                  <a:pt x="628650" y="85725"/>
                </a:lnTo>
                <a:lnTo>
                  <a:pt x="609600" y="76200"/>
                </a:lnTo>
                <a:lnTo>
                  <a:pt x="590550" y="66675"/>
                </a:lnTo>
                <a:lnTo>
                  <a:pt x="571500" y="57150"/>
                </a:lnTo>
                <a:lnTo>
                  <a:pt x="552450" y="47625"/>
                </a:lnTo>
                <a:lnTo>
                  <a:pt x="533400" y="38100"/>
                </a:lnTo>
                <a:lnTo>
                  <a:pt x="514350" y="38100"/>
                </a:lnTo>
                <a:lnTo>
                  <a:pt x="495300" y="28575"/>
                </a:lnTo>
                <a:lnTo>
                  <a:pt x="476250" y="19050"/>
                </a:lnTo>
                <a:lnTo>
                  <a:pt x="457200" y="9525"/>
                </a:lnTo>
                <a:lnTo>
                  <a:pt x="438150" y="9525"/>
                </a:lnTo>
                <a:lnTo>
                  <a:pt x="419100" y="9525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0"/>
                </a:lnTo>
                <a:lnTo>
                  <a:pt x="323850" y="0"/>
                </a:lnTo>
                <a:lnTo>
                  <a:pt x="304800" y="0"/>
                </a:lnTo>
                <a:lnTo>
                  <a:pt x="285750" y="0"/>
                </a:lnTo>
                <a:lnTo>
                  <a:pt x="257175" y="0"/>
                </a:lnTo>
                <a:lnTo>
                  <a:pt x="238125" y="9525"/>
                </a:lnTo>
                <a:lnTo>
                  <a:pt x="209550" y="19050"/>
                </a:lnTo>
                <a:lnTo>
                  <a:pt x="180975" y="38100"/>
                </a:lnTo>
                <a:lnTo>
                  <a:pt x="161925" y="47625"/>
                </a:lnTo>
                <a:lnTo>
                  <a:pt x="142875" y="66675"/>
                </a:lnTo>
                <a:lnTo>
                  <a:pt x="14287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9144000" y="4162425"/>
            <a:ext cx="333376" cy="419101"/>
          </a:xfrm>
          <a:custGeom>
            <a:avLst/>
            <a:gdLst/>
            <a:ahLst/>
            <a:cxnLst/>
            <a:rect l="0" t="0" r="0" b="0"/>
            <a:pathLst>
              <a:path w="333376" h="419101">
                <a:moveTo>
                  <a:pt x="104775" y="28575"/>
                </a:moveTo>
                <a:lnTo>
                  <a:pt x="104775" y="28575"/>
                </a:lnTo>
                <a:lnTo>
                  <a:pt x="95250" y="38100"/>
                </a:lnTo>
                <a:lnTo>
                  <a:pt x="85725" y="38100"/>
                </a:lnTo>
                <a:lnTo>
                  <a:pt x="76200" y="47625"/>
                </a:lnTo>
                <a:lnTo>
                  <a:pt x="66675" y="47625"/>
                </a:lnTo>
                <a:lnTo>
                  <a:pt x="57150" y="57150"/>
                </a:lnTo>
                <a:lnTo>
                  <a:pt x="57150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33375"/>
                </a:lnTo>
                <a:lnTo>
                  <a:pt x="9525" y="342900"/>
                </a:lnTo>
                <a:lnTo>
                  <a:pt x="19050" y="352425"/>
                </a:lnTo>
                <a:lnTo>
                  <a:pt x="19050" y="361950"/>
                </a:lnTo>
                <a:lnTo>
                  <a:pt x="28575" y="371475"/>
                </a:lnTo>
                <a:lnTo>
                  <a:pt x="38100" y="371475"/>
                </a:lnTo>
                <a:lnTo>
                  <a:pt x="38100" y="381000"/>
                </a:lnTo>
                <a:lnTo>
                  <a:pt x="47625" y="390525"/>
                </a:lnTo>
                <a:lnTo>
                  <a:pt x="57150" y="390525"/>
                </a:lnTo>
                <a:lnTo>
                  <a:pt x="66675" y="400050"/>
                </a:lnTo>
                <a:lnTo>
                  <a:pt x="76200" y="409575"/>
                </a:lnTo>
                <a:lnTo>
                  <a:pt x="95250" y="409575"/>
                </a:lnTo>
                <a:lnTo>
                  <a:pt x="104775" y="409575"/>
                </a:lnTo>
                <a:lnTo>
                  <a:pt x="114300" y="419100"/>
                </a:lnTo>
                <a:lnTo>
                  <a:pt x="133350" y="419100"/>
                </a:lnTo>
                <a:lnTo>
                  <a:pt x="142875" y="419100"/>
                </a:lnTo>
                <a:lnTo>
                  <a:pt x="152400" y="419100"/>
                </a:lnTo>
                <a:lnTo>
                  <a:pt x="171450" y="419100"/>
                </a:lnTo>
                <a:lnTo>
                  <a:pt x="190500" y="419100"/>
                </a:lnTo>
                <a:lnTo>
                  <a:pt x="200025" y="419100"/>
                </a:lnTo>
                <a:lnTo>
                  <a:pt x="209550" y="409575"/>
                </a:lnTo>
                <a:lnTo>
                  <a:pt x="228600" y="400050"/>
                </a:lnTo>
                <a:lnTo>
                  <a:pt x="238125" y="400050"/>
                </a:lnTo>
                <a:lnTo>
                  <a:pt x="257175" y="390525"/>
                </a:lnTo>
                <a:lnTo>
                  <a:pt x="266700" y="390525"/>
                </a:lnTo>
                <a:lnTo>
                  <a:pt x="276225" y="371475"/>
                </a:lnTo>
                <a:lnTo>
                  <a:pt x="285750" y="371475"/>
                </a:lnTo>
                <a:lnTo>
                  <a:pt x="304800" y="352425"/>
                </a:lnTo>
                <a:lnTo>
                  <a:pt x="314325" y="342900"/>
                </a:lnTo>
                <a:lnTo>
                  <a:pt x="314325" y="333375"/>
                </a:lnTo>
                <a:lnTo>
                  <a:pt x="323850" y="323850"/>
                </a:lnTo>
                <a:lnTo>
                  <a:pt x="333375" y="304800"/>
                </a:lnTo>
                <a:lnTo>
                  <a:pt x="333375" y="295275"/>
                </a:lnTo>
                <a:lnTo>
                  <a:pt x="333375" y="285750"/>
                </a:lnTo>
                <a:lnTo>
                  <a:pt x="333375" y="266700"/>
                </a:lnTo>
                <a:lnTo>
                  <a:pt x="333375" y="257175"/>
                </a:lnTo>
                <a:lnTo>
                  <a:pt x="333375" y="247650"/>
                </a:lnTo>
                <a:lnTo>
                  <a:pt x="333375" y="228600"/>
                </a:lnTo>
                <a:lnTo>
                  <a:pt x="333375" y="219075"/>
                </a:lnTo>
                <a:lnTo>
                  <a:pt x="333375" y="200025"/>
                </a:lnTo>
                <a:lnTo>
                  <a:pt x="333375" y="180975"/>
                </a:lnTo>
                <a:lnTo>
                  <a:pt x="333375" y="171450"/>
                </a:lnTo>
                <a:lnTo>
                  <a:pt x="323850" y="152400"/>
                </a:lnTo>
                <a:lnTo>
                  <a:pt x="323850" y="142875"/>
                </a:lnTo>
                <a:lnTo>
                  <a:pt x="314325" y="133350"/>
                </a:lnTo>
                <a:lnTo>
                  <a:pt x="314325" y="123825"/>
                </a:lnTo>
                <a:lnTo>
                  <a:pt x="304800" y="104775"/>
                </a:lnTo>
                <a:lnTo>
                  <a:pt x="304800" y="95250"/>
                </a:lnTo>
                <a:lnTo>
                  <a:pt x="295275" y="85725"/>
                </a:lnTo>
                <a:lnTo>
                  <a:pt x="295275" y="76200"/>
                </a:lnTo>
                <a:lnTo>
                  <a:pt x="285750" y="66675"/>
                </a:lnTo>
                <a:lnTo>
                  <a:pt x="276225" y="57150"/>
                </a:lnTo>
                <a:lnTo>
                  <a:pt x="266700" y="47625"/>
                </a:lnTo>
                <a:lnTo>
                  <a:pt x="257175" y="47625"/>
                </a:lnTo>
                <a:lnTo>
                  <a:pt x="247650" y="38100"/>
                </a:lnTo>
                <a:lnTo>
                  <a:pt x="238125" y="28575"/>
                </a:lnTo>
                <a:lnTo>
                  <a:pt x="238125" y="28575"/>
                </a:lnTo>
                <a:lnTo>
                  <a:pt x="219075" y="19050"/>
                </a:lnTo>
                <a:lnTo>
                  <a:pt x="209550" y="19050"/>
                </a:lnTo>
                <a:lnTo>
                  <a:pt x="209550" y="19050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47625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038725" y="923925"/>
            <a:ext cx="1838326" cy="76201"/>
          </a:xfrm>
          <a:custGeom>
            <a:avLst/>
            <a:gdLst/>
            <a:ahLst/>
            <a:cxnLst/>
            <a:rect l="0" t="0" r="0" b="0"/>
            <a:pathLst>
              <a:path w="1838326" h="762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80975" y="9525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04800" y="28575"/>
                </a:lnTo>
                <a:lnTo>
                  <a:pt x="333375" y="28575"/>
                </a:lnTo>
                <a:lnTo>
                  <a:pt x="342900" y="28575"/>
                </a:lnTo>
                <a:lnTo>
                  <a:pt x="371475" y="28575"/>
                </a:lnTo>
                <a:lnTo>
                  <a:pt x="390525" y="28575"/>
                </a:lnTo>
                <a:lnTo>
                  <a:pt x="419100" y="28575"/>
                </a:lnTo>
                <a:lnTo>
                  <a:pt x="438150" y="28575"/>
                </a:lnTo>
                <a:lnTo>
                  <a:pt x="457200" y="28575"/>
                </a:lnTo>
                <a:lnTo>
                  <a:pt x="485775" y="28575"/>
                </a:lnTo>
                <a:lnTo>
                  <a:pt x="504825" y="28575"/>
                </a:lnTo>
                <a:lnTo>
                  <a:pt x="533400" y="28575"/>
                </a:lnTo>
                <a:lnTo>
                  <a:pt x="552450" y="28575"/>
                </a:lnTo>
                <a:lnTo>
                  <a:pt x="581025" y="28575"/>
                </a:lnTo>
                <a:lnTo>
                  <a:pt x="600075" y="28575"/>
                </a:lnTo>
                <a:lnTo>
                  <a:pt x="628650" y="28575"/>
                </a:lnTo>
                <a:lnTo>
                  <a:pt x="647700" y="28575"/>
                </a:lnTo>
                <a:lnTo>
                  <a:pt x="676275" y="28575"/>
                </a:lnTo>
                <a:lnTo>
                  <a:pt x="695325" y="28575"/>
                </a:lnTo>
                <a:lnTo>
                  <a:pt x="723900" y="28575"/>
                </a:lnTo>
                <a:lnTo>
                  <a:pt x="742950" y="28575"/>
                </a:lnTo>
                <a:lnTo>
                  <a:pt x="771525" y="28575"/>
                </a:lnTo>
                <a:lnTo>
                  <a:pt x="790575" y="28575"/>
                </a:lnTo>
                <a:lnTo>
                  <a:pt x="819150" y="28575"/>
                </a:lnTo>
                <a:lnTo>
                  <a:pt x="838200" y="38100"/>
                </a:lnTo>
                <a:lnTo>
                  <a:pt x="857250" y="38100"/>
                </a:lnTo>
                <a:lnTo>
                  <a:pt x="885825" y="38100"/>
                </a:lnTo>
                <a:lnTo>
                  <a:pt x="904875" y="38100"/>
                </a:lnTo>
                <a:lnTo>
                  <a:pt x="933450" y="38100"/>
                </a:lnTo>
                <a:lnTo>
                  <a:pt x="962025" y="38100"/>
                </a:lnTo>
                <a:lnTo>
                  <a:pt x="981075" y="38100"/>
                </a:lnTo>
                <a:lnTo>
                  <a:pt x="1009650" y="38100"/>
                </a:lnTo>
                <a:lnTo>
                  <a:pt x="1028700" y="47625"/>
                </a:lnTo>
                <a:lnTo>
                  <a:pt x="1057275" y="47625"/>
                </a:lnTo>
                <a:lnTo>
                  <a:pt x="1076325" y="47625"/>
                </a:lnTo>
                <a:lnTo>
                  <a:pt x="1104900" y="47625"/>
                </a:lnTo>
                <a:lnTo>
                  <a:pt x="1133475" y="47625"/>
                </a:lnTo>
                <a:lnTo>
                  <a:pt x="1152525" y="47625"/>
                </a:lnTo>
                <a:lnTo>
                  <a:pt x="1181100" y="47625"/>
                </a:lnTo>
                <a:lnTo>
                  <a:pt x="1209675" y="47625"/>
                </a:lnTo>
                <a:lnTo>
                  <a:pt x="1238250" y="47625"/>
                </a:lnTo>
                <a:lnTo>
                  <a:pt x="1257300" y="47625"/>
                </a:lnTo>
                <a:lnTo>
                  <a:pt x="1285875" y="47625"/>
                </a:lnTo>
                <a:lnTo>
                  <a:pt x="1304925" y="47625"/>
                </a:lnTo>
                <a:lnTo>
                  <a:pt x="1333500" y="47625"/>
                </a:lnTo>
                <a:lnTo>
                  <a:pt x="1352550" y="47625"/>
                </a:lnTo>
                <a:lnTo>
                  <a:pt x="1381125" y="47625"/>
                </a:lnTo>
                <a:lnTo>
                  <a:pt x="1400175" y="47625"/>
                </a:lnTo>
                <a:lnTo>
                  <a:pt x="1419225" y="47625"/>
                </a:lnTo>
                <a:lnTo>
                  <a:pt x="1438275" y="47625"/>
                </a:lnTo>
                <a:lnTo>
                  <a:pt x="1466850" y="57150"/>
                </a:lnTo>
                <a:lnTo>
                  <a:pt x="1485900" y="57150"/>
                </a:lnTo>
                <a:lnTo>
                  <a:pt x="1514475" y="57150"/>
                </a:lnTo>
                <a:lnTo>
                  <a:pt x="1533525" y="57150"/>
                </a:lnTo>
                <a:lnTo>
                  <a:pt x="1552575" y="57150"/>
                </a:lnTo>
                <a:lnTo>
                  <a:pt x="1581150" y="57150"/>
                </a:lnTo>
                <a:lnTo>
                  <a:pt x="1600200" y="66675"/>
                </a:lnTo>
                <a:lnTo>
                  <a:pt x="1619250" y="66675"/>
                </a:lnTo>
                <a:lnTo>
                  <a:pt x="1638300" y="66675"/>
                </a:lnTo>
                <a:lnTo>
                  <a:pt x="1657350" y="66675"/>
                </a:lnTo>
                <a:lnTo>
                  <a:pt x="1676400" y="66675"/>
                </a:lnTo>
                <a:lnTo>
                  <a:pt x="1695450" y="66675"/>
                </a:lnTo>
                <a:lnTo>
                  <a:pt x="1724025" y="66675"/>
                </a:lnTo>
                <a:lnTo>
                  <a:pt x="1733550" y="66675"/>
                </a:lnTo>
                <a:lnTo>
                  <a:pt x="1752600" y="76200"/>
                </a:lnTo>
                <a:lnTo>
                  <a:pt x="1771650" y="76200"/>
                </a:lnTo>
                <a:lnTo>
                  <a:pt x="1790700" y="76200"/>
                </a:lnTo>
                <a:lnTo>
                  <a:pt x="1809750" y="76200"/>
                </a:lnTo>
                <a:lnTo>
                  <a:pt x="1819275" y="76200"/>
                </a:lnTo>
                <a:lnTo>
                  <a:pt x="1828800" y="66675"/>
                </a:lnTo>
                <a:lnTo>
                  <a:pt x="1828800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  <a:lnTo>
                  <a:pt x="18383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32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709" y="1413165"/>
            <a:ext cx="10834255" cy="1385454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Световая энергия. Элементы фотометрии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410075" y="3743325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38100" y="28575"/>
                </a:moveTo>
                <a:lnTo>
                  <a:pt x="38100" y="28575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2857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19050" y="57150"/>
                </a:lnTo>
                <a:lnTo>
                  <a:pt x="38100" y="57150"/>
                </a:lnTo>
                <a:lnTo>
                  <a:pt x="38100" y="57150"/>
                </a:lnTo>
                <a:lnTo>
                  <a:pt x="47625" y="47625"/>
                </a:lnTo>
                <a:lnTo>
                  <a:pt x="57150" y="4762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4448175" y="3038475"/>
            <a:ext cx="1123951" cy="666751"/>
          </a:xfrm>
          <a:custGeom>
            <a:avLst/>
            <a:gdLst/>
            <a:ahLst/>
            <a:cxnLst/>
            <a:rect l="0" t="0" r="0" b="0"/>
            <a:pathLst>
              <a:path w="1123951" h="666751">
                <a:moveTo>
                  <a:pt x="0" y="666750"/>
                </a:moveTo>
                <a:lnTo>
                  <a:pt x="0" y="666750"/>
                </a:lnTo>
                <a:lnTo>
                  <a:pt x="9525" y="657225"/>
                </a:lnTo>
                <a:lnTo>
                  <a:pt x="9525" y="657225"/>
                </a:lnTo>
                <a:lnTo>
                  <a:pt x="19050" y="647700"/>
                </a:lnTo>
                <a:lnTo>
                  <a:pt x="19050" y="647700"/>
                </a:lnTo>
                <a:lnTo>
                  <a:pt x="28575" y="638175"/>
                </a:lnTo>
                <a:lnTo>
                  <a:pt x="47625" y="628650"/>
                </a:lnTo>
                <a:lnTo>
                  <a:pt x="57150" y="628650"/>
                </a:lnTo>
                <a:lnTo>
                  <a:pt x="76200" y="619125"/>
                </a:lnTo>
                <a:lnTo>
                  <a:pt x="85725" y="609600"/>
                </a:lnTo>
                <a:lnTo>
                  <a:pt x="104775" y="590550"/>
                </a:lnTo>
                <a:lnTo>
                  <a:pt x="123825" y="581025"/>
                </a:lnTo>
                <a:lnTo>
                  <a:pt x="142875" y="571500"/>
                </a:lnTo>
                <a:lnTo>
                  <a:pt x="161925" y="561975"/>
                </a:lnTo>
                <a:lnTo>
                  <a:pt x="180975" y="542925"/>
                </a:lnTo>
                <a:lnTo>
                  <a:pt x="209550" y="533400"/>
                </a:lnTo>
                <a:lnTo>
                  <a:pt x="238125" y="523875"/>
                </a:lnTo>
                <a:lnTo>
                  <a:pt x="257175" y="504825"/>
                </a:lnTo>
                <a:lnTo>
                  <a:pt x="276225" y="495300"/>
                </a:lnTo>
                <a:lnTo>
                  <a:pt x="304800" y="485775"/>
                </a:lnTo>
                <a:lnTo>
                  <a:pt x="333375" y="466725"/>
                </a:lnTo>
                <a:lnTo>
                  <a:pt x="361950" y="457200"/>
                </a:lnTo>
                <a:lnTo>
                  <a:pt x="381000" y="438150"/>
                </a:lnTo>
                <a:lnTo>
                  <a:pt x="409575" y="428625"/>
                </a:lnTo>
                <a:lnTo>
                  <a:pt x="438150" y="409575"/>
                </a:lnTo>
                <a:lnTo>
                  <a:pt x="466725" y="390525"/>
                </a:lnTo>
                <a:lnTo>
                  <a:pt x="495300" y="381000"/>
                </a:lnTo>
                <a:lnTo>
                  <a:pt x="523875" y="361950"/>
                </a:lnTo>
                <a:lnTo>
                  <a:pt x="552450" y="342900"/>
                </a:lnTo>
                <a:lnTo>
                  <a:pt x="590550" y="323850"/>
                </a:lnTo>
                <a:lnTo>
                  <a:pt x="619125" y="304800"/>
                </a:lnTo>
                <a:lnTo>
                  <a:pt x="647700" y="295275"/>
                </a:lnTo>
                <a:lnTo>
                  <a:pt x="676275" y="276225"/>
                </a:lnTo>
                <a:lnTo>
                  <a:pt x="704850" y="257175"/>
                </a:lnTo>
                <a:lnTo>
                  <a:pt x="742950" y="238125"/>
                </a:lnTo>
                <a:lnTo>
                  <a:pt x="771525" y="228600"/>
                </a:lnTo>
                <a:lnTo>
                  <a:pt x="800100" y="209550"/>
                </a:lnTo>
                <a:lnTo>
                  <a:pt x="838200" y="190500"/>
                </a:lnTo>
                <a:lnTo>
                  <a:pt x="866775" y="180975"/>
                </a:lnTo>
                <a:lnTo>
                  <a:pt x="895350" y="161925"/>
                </a:lnTo>
                <a:lnTo>
                  <a:pt x="923925" y="152400"/>
                </a:lnTo>
                <a:lnTo>
                  <a:pt x="952500" y="133350"/>
                </a:lnTo>
                <a:lnTo>
                  <a:pt x="981075" y="114300"/>
                </a:lnTo>
                <a:lnTo>
                  <a:pt x="1000125" y="104775"/>
                </a:lnTo>
                <a:lnTo>
                  <a:pt x="1019175" y="95250"/>
                </a:lnTo>
                <a:lnTo>
                  <a:pt x="1047750" y="85725"/>
                </a:lnTo>
                <a:lnTo>
                  <a:pt x="1057275" y="76200"/>
                </a:lnTo>
                <a:lnTo>
                  <a:pt x="1076325" y="66675"/>
                </a:lnTo>
                <a:lnTo>
                  <a:pt x="1085850" y="66675"/>
                </a:lnTo>
                <a:lnTo>
                  <a:pt x="1095375" y="57150"/>
                </a:lnTo>
                <a:lnTo>
                  <a:pt x="1104900" y="57150"/>
                </a:lnTo>
                <a:lnTo>
                  <a:pt x="1114425" y="57150"/>
                </a:lnTo>
                <a:lnTo>
                  <a:pt x="1114425" y="57150"/>
                </a:lnTo>
                <a:lnTo>
                  <a:pt x="1114425" y="57150"/>
                </a:lnTo>
                <a:lnTo>
                  <a:pt x="1114425" y="57150"/>
                </a:lnTo>
                <a:lnTo>
                  <a:pt x="1104900" y="57150"/>
                </a:lnTo>
                <a:lnTo>
                  <a:pt x="1104900" y="47625"/>
                </a:lnTo>
                <a:lnTo>
                  <a:pt x="1095375" y="47625"/>
                </a:lnTo>
                <a:lnTo>
                  <a:pt x="1085850" y="47625"/>
                </a:lnTo>
                <a:lnTo>
                  <a:pt x="1076325" y="47625"/>
                </a:lnTo>
                <a:lnTo>
                  <a:pt x="1076325" y="57150"/>
                </a:lnTo>
                <a:lnTo>
                  <a:pt x="1057275" y="57150"/>
                </a:lnTo>
                <a:lnTo>
                  <a:pt x="1047750" y="57150"/>
                </a:lnTo>
                <a:lnTo>
                  <a:pt x="1028700" y="57150"/>
                </a:lnTo>
                <a:lnTo>
                  <a:pt x="1019175" y="57150"/>
                </a:lnTo>
                <a:lnTo>
                  <a:pt x="1000125" y="66675"/>
                </a:lnTo>
                <a:lnTo>
                  <a:pt x="981075" y="66675"/>
                </a:lnTo>
                <a:lnTo>
                  <a:pt x="971550" y="66675"/>
                </a:lnTo>
                <a:lnTo>
                  <a:pt x="962025" y="66675"/>
                </a:lnTo>
                <a:lnTo>
                  <a:pt x="952500" y="66675"/>
                </a:lnTo>
                <a:lnTo>
                  <a:pt x="942975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42975" y="66675"/>
                </a:lnTo>
                <a:lnTo>
                  <a:pt x="952500" y="57150"/>
                </a:lnTo>
                <a:lnTo>
                  <a:pt x="962025" y="57150"/>
                </a:lnTo>
                <a:lnTo>
                  <a:pt x="981075" y="47625"/>
                </a:lnTo>
                <a:lnTo>
                  <a:pt x="1000125" y="38100"/>
                </a:lnTo>
                <a:lnTo>
                  <a:pt x="1019175" y="28575"/>
                </a:lnTo>
                <a:lnTo>
                  <a:pt x="1038225" y="28575"/>
                </a:lnTo>
                <a:lnTo>
                  <a:pt x="1057275" y="19050"/>
                </a:lnTo>
                <a:lnTo>
                  <a:pt x="1076325" y="9525"/>
                </a:lnTo>
                <a:lnTo>
                  <a:pt x="1095375" y="9525"/>
                </a:lnTo>
                <a:lnTo>
                  <a:pt x="1104900" y="0"/>
                </a:lnTo>
                <a:lnTo>
                  <a:pt x="1114425" y="0"/>
                </a:lnTo>
                <a:lnTo>
                  <a:pt x="1114425" y="0"/>
                </a:lnTo>
                <a:lnTo>
                  <a:pt x="1123950" y="0"/>
                </a:lnTo>
                <a:lnTo>
                  <a:pt x="1123950" y="0"/>
                </a:lnTo>
                <a:lnTo>
                  <a:pt x="1114425" y="0"/>
                </a:lnTo>
                <a:lnTo>
                  <a:pt x="1114425" y="9525"/>
                </a:lnTo>
                <a:lnTo>
                  <a:pt x="1104900" y="19050"/>
                </a:lnTo>
                <a:lnTo>
                  <a:pt x="1095375" y="28575"/>
                </a:lnTo>
                <a:lnTo>
                  <a:pt x="1085850" y="47625"/>
                </a:lnTo>
                <a:lnTo>
                  <a:pt x="1066800" y="66675"/>
                </a:lnTo>
                <a:lnTo>
                  <a:pt x="1047750" y="85725"/>
                </a:lnTo>
                <a:lnTo>
                  <a:pt x="1028700" y="114300"/>
                </a:lnTo>
                <a:lnTo>
                  <a:pt x="1019175" y="123825"/>
                </a:lnTo>
                <a:lnTo>
                  <a:pt x="101917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152900" y="2628900"/>
            <a:ext cx="295276" cy="1019176"/>
          </a:xfrm>
          <a:custGeom>
            <a:avLst/>
            <a:gdLst/>
            <a:ahLst/>
            <a:cxnLst/>
            <a:rect l="0" t="0" r="0" b="0"/>
            <a:pathLst>
              <a:path w="295276" h="1019176">
                <a:moveTo>
                  <a:pt x="295275" y="1019175"/>
                </a:moveTo>
                <a:lnTo>
                  <a:pt x="285750" y="1019175"/>
                </a:lnTo>
                <a:lnTo>
                  <a:pt x="285750" y="1019175"/>
                </a:lnTo>
                <a:lnTo>
                  <a:pt x="285750" y="1009650"/>
                </a:lnTo>
                <a:lnTo>
                  <a:pt x="276225" y="1000125"/>
                </a:lnTo>
                <a:lnTo>
                  <a:pt x="276225" y="990600"/>
                </a:lnTo>
                <a:lnTo>
                  <a:pt x="266700" y="971550"/>
                </a:lnTo>
                <a:lnTo>
                  <a:pt x="266700" y="952500"/>
                </a:lnTo>
                <a:lnTo>
                  <a:pt x="257175" y="942975"/>
                </a:lnTo>
                <a:lnTo>
                  <a:pt x="247650" y="923925"/>
                </a:lnTo>
                <a:lnTo>
                  <a:pt x="247650" y="904875"/>
                </a:lnTo>
                <a:lnTo>
                  <a:pt x="238125" y="895350"/>
                </a:lnTo>
                <a:lnTo>
                  <a:pt x="238125" y="876300"/>
                </a:lnTo>
                <a:lnTo>
                  <a:pt x="228600" y="857250"/>
                </a:lnTo>
                <a:lnTo>
                  <a:pt x="228600" y="838200"/>
                </a:lnTo>
                <a:lnTo>
                  <a:pt x="219075" y="809625"/>
                </a:lnTo>
                <a:lnTo>
                  <a:pt x="209550" y="790575"/>
                </a:lnTo>
                <a:lnTo>
                  <a:pt x="209550" y="762000"/>
                </a:lnTo>
                <a:lnTo>
                  <a:pt x="200025" y="733425"/>
                </a:lnTo>
                <a:lnTo>
                  <a:pt x="200025" y="714375"/>
                </a:lnTo>
                <a:lnTo>
                  <a:pt x="190500" y="685800"/>
                </a:lnTo>
                <a:lnTo>
                  <a:pt x="190500" y="647700"/>
                </a:lnTo>
                <a:lnTo>
                  <a:pt x="180975" y="619125"/>
                </a:lnTo>
                <a:lnTo>
                  <a:pt x="180975" y="590550"/>
                </a:lnTo>
                <a:lnTo>
                  <a:pt x="171450" y="561975"/>
                </a:lnTo>
                <a:lnTo>
                  <a:pt x="171450" y="533400"/>
                </a:lnTo>
                <a:lnTo>
                  <a:pt x="171450" y="504825"/>
                </a:lnTo>
                <a:lnTo>
                  <a:pt x="161925" y="476250"/>
                </a:lnTo>
                <a:lnTo>
                  <a:pt x="152400" y="447675"/>
                </a:lnTo>
                <a:lnTo>
                  <a:pt x="152400" y="409575"/>
                </a:lnTo>
                <a:lnTo>
                  <a:pt x="142875" y="390525"/>
                </a:lnTo>
                <a:lnTo>
                  <a:pt x="142875" y="361950"/>
                </a:lnTo>
                <a:lnTo>
                  <a:pt x="133350" y="333375"/>
                </a:lnTo>
                <a:lnTo>
                  <a:pt x="133350" y="304800"/>
                </a:lnTo>
                <a:lnTo>
                  <a:pt x="123825" y="276225"/>
                </a:lnTo>
                <a:lnTo>
                  <a:pt x="123825" y="257175"/>
                </a:lnTo>
                <a:lnTo>
                  <a:pt x="114300" y="228600"/>
                </a:lnTo>
                <a:lnTo>
                  <a:pt x="114300" y="209550"/>
                </a:lnTo>
                <a:lnTo>
                  <a:pt x="104775" y="180975"/>
                </a:lnTo>
                <a:lnTo>
                  <a:pt x="104775" y="161925"/>
                </a:lnTo>
                <a:lnTo>
                  <a:pt x="104775" y="142875"/>
                </a:lnTo>
                <a:lnTo>
                  <a:pt x="95250" y="123825"/>
                </a:lnTo>
                <a:lnTo>
                  <a:pt x="95250" y="104775"/>
                </a:lnTo>
                <a:lnTo>
                  <a:pt x="85725" y="95250"/>
                </a:lnTo>
                <a:lnTo>
                  <a:pt x="85725" y="85725"/>
                </a:lnTo>
                <a:lnTo>
                  <a:pt x="85725" y="66675"/>
                </a:lnTo>
                <a:lnTo>
                  <a:pt x="85725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66675" y="47625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47625" y="85725"/>
                </a:lnTo>
                <a:lnTo>
                  <a:pt x="38100" y="104775"/>
                </a:lnTo>
                <a:lnTo>
                  <a:pt x="38100" y="114300"/>
                </a:lnTo>
                <a:lnTo>
                  <a:pt x="28575" y="133350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180975"/>
                </a:lnTo>
                <a:lnTo>
                  <a:pt x="0" y="171450"/>
                </a:lnTo>
                <a:lnTo>
                  <a:pt x="0" y="161925"/>
                </a:lnTo>
                <a:lnTo>
                  <a:pt x="9525" y="142875"/>
                </a:lnTo>
                <a:lnTo>
                  <a:pt x="9525" y="123825"/>
                </a:lnTo>
                <a:lnTo>
                  <a:pt x="19050" y="104775"/>
                </a:lnTo>
                <a:lnTo>
                  <a:pt x="19050" y="85725"/>
                </a:lnTo>
                <a:lnTo>
                  <a:pt x="28575" y="66675"/>
                </a:lnTo>
                <a:lnTo>
                  <a:pt x="28575" y="47625"/>
                </a:lnTo>
                <a:lnTo>
                  <a:pt x="38100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66675" y="76200"/>
                </a:lnTo>
                <a:lnTo>
                  <a:pt x="76200" y="104775"/>
                </a:lnTo>
                <a:lnTo>
                  <a:pt x="76200" y="133350"/>
                </a:lnTo>
                <a:lnTo>
                  <a:pt x="85725" y="161925"/>
                </a:lnTo>
                <a:lnTo>
                  <a:pt x="85725" y="180975"/>
                </a:lnTo>
                <a:lnTo>
                  <a:pt x="85725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257550" y="3648075"/>
            <a:ext cx="1171576" cy="238126"/>
          </a:xfrm>
          <a:custGeom>
            <a:avLst/>
            <a:gdLst/>
            <a:ahLst/>
            <a:cxnLst/>
            <a:rect l="0" t="0" r="0" b="0"/>
            <a:pathLst>
              <a:path w="1171576" h="238126">
                <a:moveTo>
                  <a:pt x="1171575" y="0"/>
                </a:moveTo>
                <a:lnTo>
                  <a:pt x="1171575" y="0"/>
                </a:lnTo>
                <a:lnTo>
                  <a:pt x="1162050" y="0"/>
                </a:lnTo>
                <a:lnTo>
                  <a:pt x="1152525" y="0"/>
                </a:lnTo>
                <a:lnTo>
                  <a:pt x="1143000" y="0"/>
                </a:lnTo>
                <a:lnTo>
                  <a:pt x="1133475" y="0"/>
                </a:lnTo>
                <a:lnTo>
                  <a:pt x="1123950" y="0"/>
                </a:lnTo>
                <a:lnTo>
                  <a:pt x="1114425" y="9525"/>
                </a:lnTo>
                <a:lnTo>
                  <a:pt x="1095375" y="9525"/>
                </a:lnTo>
                <a:lnTo>
                  <a:pt x="1076325" y="9525"/>
                </a:lnTo>
                <a:lnTo>
                  <a:pt x="1066800" y="19050"/>
                </a:lnTo>
                <a:lnTo>
                  <a:pt x="1038225" y="19050"/>
                </a:lnTo>
                <a:lnTo>
                  <a:pt x="1019175" y="19050"/>
                </a:lnTo>
                <a:lnTo>
                  <a:pt x="1000125" y="28575"/>
                </a:lnTo>
                <a:lnTo>
                  <a:pt x="971550" y="28575"/>
                </a:lnTo>
                <a:lnTo>
                  <a:pt x="952500" y="38100"/>
                </a:lnTo>
                <a:lnTo>
                  <a:pt x="923925" y="38100"/>
                </a:lnTo>
                <a:lnTo>
                  <a:pt x="895350" y="47625"/>
                </a:lnTo>
                <a:lnTo>
                  <a:pt x="866775" y="47625"/>
                </a:lnTo>
                <a:lnTo>
                  <a:pt x="838200" y="57150"/>
                </a:lnTo>
                <a:lnTo>
                  <a:pt x="800100" y="66675"/>
                </a:lnTo>
                <a:lnTo>
                  <a:pt x="771525" y="66675"/>
                </a:lnTo>
                <a:lnTo>
                  <a:pt x="742950" y="76200"/>
                </a:lnTo>
                <a:lnTo>
                  <a:pt x="704850" y="85725"/>
                </a:lnTo>
                <a:lnTo>
                  <a:pt x="676275" y="85725"/>
                </a:lnTo>
                <a:lnTo>
                  <a:pt x="647700" y="95250"/>
                </a:lnTo>
                <a:lnTo>
                  <a:pt x="609600" y="104775"/>
                </a:lnTo>
                <a:lnTo>
                  <a:pt x="571500" y="104775"/>
                </a:lnTo>
                <a:lnTo>
                  <a:pt x="542925" y="114300"/>
                </a:lnTo>
                <a:lnTo>
                  <a:pt x="504825" y="123825"/>
                </a:lnTo>
                <a:lnTo>
                  <a:pt x="476250" y="123825"/>
                </a:lnTo>
                <a:lnTo>
                  <a:pt x="447675" y="133350"/>
                </a:lnTo>
                <a:lnTo>
                  <a:pt x="409575" y="133350"/>
                </a:lnTo>
                <a:lnTo>
                  <a:pt x="381000" y="142875"/>
                </a:lnTo>
                <a:lnTo>
                  <a:pt x="352425" y="142875"/>
                </a:lnTo>
                <a:lnTo>
                  <a:pt x="323850" y="152400"/>
                </a:lnTo>
                <a:lnTo>
                  <a:pt x="285750" y="161925"/>
                </a:lnTo>
                <a:lnTo>
                  <a:pt x="266700" y="161925"/>
                </a:lnTo>
                <a:lnTo>
                  <a:pt x="228600" y="161925"/>
                </a:lnTo>
                <a:lnTo>
                  <a:pt x="209550" y="171450"/>
                </a:lnTo>
                <a:lnTo>
                  <a:pt x="180975" y="171450"/>
                </a:lnTo>
                <a:lnTo>
                  <a:pt x="161925" y="171450"/>
                </a:lnTo>
                <a:lnTo>
                  <a:pt x="133350" y="171450"/>
                </a:lnTo>
                <a:lnTo>
                  <a:pt x="114300" y="171450"/>
                </a:lnTo>
                <a:lnTo>
                  <a:pt x="104775" y="171450"/>
                </a:lnTo>
                <a:lnTo>
                  <a:pt x="85725" y="171450"/>
                </a:lnTo>
                <a:lnTo>
                  <a:pt x="66675" y="171450"/>
                </a:lnTo>
                <a:lnTo>
                  <a:pt x="57150" y="171450"/>
                </a:lnTo>
                <a:lnTo>
                  <a:pt x="47625" y="171450"/>
                </a:lnTo>
                <a:lnTo>
                  <a:pt x="38100" y="171450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61925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42875"/>
                </a:lnTo>
                <a:lnTo>
                  <a:pt x="47625" y="133350"/>
                </a:lnTo>
                <a:lnTo>
                  <a:pt x="57150" y="133350"/>
                </a:lnTo>
                <a:lnTo>
                  <a:pt x="66675" y="123825"/>
                </a:lnTo>
                <a:lnTo>
                  <a:pt x="76200" y="114300"/>
                </a:lnTo>
                <a:lnTo>
                  <a:pt x="95250" y="104775"/>
                </a:lnTo>
                <a:lnTo>
                  <a:pt x="104775" y="95250"/>
                </a:lnTo>
                <a:lnTo>
                  <a:pt x="114300" y="85725"/>
                </a:lnTo>
                <a:lnTo>
                  <a:pt x="123825" y="76200"/>
                </a:lnTo>
                <a:lnTo>
                  <a:pt x="133350" y="76200"/>
                </a:lnTo>
                <a:lnTo>
                  <a:pt x="142875" y="66675"/>
                </a:lnTo>
                <a:lnTo>
                  <a:pt x="142875" y="66675"/>
                </a:lnTo>
                <a:lnTo>
                  <a:pt x="142875" y="66675"/>
                </a:lnTo>
                <a:lnTo>
                  <a:pt x="152400" y="66675"/>
                </a:lnTo>
                <a:lnTo>
                  <a:pt x="152400" y="66675"/>
                </a:lnTo>
                <a:lnTo>
                  <a:pt x="142875" y="66675"/>
                </a:lnTo>
                <a:lnTo>
                  <a:pt x="142875" y="76200"/>
                </a:lnTo>
                <a:lnTo>
                  <a:pt x="133350" y="85725"/>
                </a:lnTo>
                <a:lnTo>
                  <a:pt x="123825" y="85725"/>
                </a:lnTo>
                <a:lnTo>
                  <a:pt x="114300" y="95250"/>
                </a:lnTo>
                <a:lnTo>
                  <a:pt x="104775" y="104775"/>
                </a:lnTo>
                <a:lnTo>
                  <a:pt x="85725" y="114300"/>
                </a:lnTo>
                <a:lnTo>
                  <a:pt x="66675" y="133350"/>
                </a:lnTo>
                <a:lnTo>
                  <a:pt x="57150" y="142875"/>
                </a:lnTo>
                <a:lnTo>
                  <a:pt x="47625" y="152400"/>
                </a:lnTo>
                <a:lnTo>
                  <a:pt x="28575" y="161925"/>
                </a:lnTo>
                <a:lnTo>
                  <a:pt x="19050" y="171450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9525" y="200025"/>
                </a:lnTo>
                <a:lnTo>
                  <a:pt x="19050" y="209550"/>
                </a:lnTo>
                <a:lnTo>
                  <a:pt x="28575" y="209550"/>
                </a:lnTo>
                <a:lnTo>
                  <a:pt x="38100" y="219075"/>
                </a:lnTo>
                <a:lnTo>
                  <a:pt x="57150" y="228600"/>
                </a:lnTo>
                <a:lnTo>
                  <a:pt x="76200" y="228600"/>
                </a:lnTo>
                <a:lnTo>
                  <a:pt x="95250" y="238125"/>
                </a:lnTo>
                <a:lnTo>
                  <a:pt x="104775" y="238125"/>
                </a:lnTo>
                <a:lnTo>
                  <a:pt x="104775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257675" y="3667125"/>
            <a:ext cx="142876" cy="1066801"/>
          </a:xfrm>
          <a:custGeom>
            <a:avLst/>
            <a:gdLst/>
            <a:ahLst/>
            <a:cxnLst/>
            <a:rect l="0" t="0" r="0" b="0"/>
            <a:pathLst>
              <a:path w="142876" h="1066801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19050"/>
                </a:lnTo>
                <a:lnTo>
                  <a:pt x="133350" y="28575"/>
                </a:lnTo>
                <a:lnTo>
                  <a:pt x="133350" y="38100"/>
                </a:lnTo>
                <a:lnTo>
                  <a:pt x="133350" y="57150"/>
                </a:lnTo>
                <a:lnTo>
                  <a:pt x="133350" y="66675"/>
                </a:lnTo>
                <a:lnTo>
                  <a:pt x="133350" y="76200"/>
                </a:lnTo>
                <a:lnTo>
                  <a:pt x="133350" y="95250"/>
                </a:lnTo>
                <a:lnTo>
                  <a:pt x="123825" y="114300"/>
                </a:lnTo>
                <a:lnTo>
                  <a:pt x="123825" y="142875"/>
                </a:lnTo>
                <a:lnTo>
                  <a:pt x="123825" y="161925"/>
                </a:lnTo>
                <a:lnTo>
                  <a:pt x="123825" y="190500"/>
                </a:lnTo>
                <a:lnTo>
                  <a:pt x="114300" y="219075"/>
                </a:lnTo>
                <a:lnTo>
                  <a:pt x="114300" y="247650"/>
                </a:lnTo>
                <a:lnTo>
                  <a:pt x="114300" y="276225"/>
                </a:lnTo>
                <a:lnTo>
                  <a:pt x="114300" y="314325"/>
                </a:lnTo>
                <a:lnTo>
                  <a:pt x="114300" y="342900"/>
                </a:lnTo>
                <a:lnTo>
                  <a:pt x="104775" y="381000"/>
                </a:lnTo>
                <a:lnTo>
                  <a:pt x="104775" y="409575"/>
                </a:lnTo>
                <a:lnTo>
                  <a:pt x="104775" y="447675"/>
                </a:lnTo>
                <a:lnTo>
                  <a:pt x="104775" y="485775"/>
                </a:lnTo>
                <a:lnTo>
                  <a:pt x="95250" y="523875"/>
                </a:lnTo>
                <a:lnTo>
                  <a:pt x="95250" y="552450"/>
                </a:lnTo>
                <a:lnTo>
                  <a:pt x="104775" y="590550"/>
                </a:lnTo>
                <a:lnTo>
                  <a:pt x="104775" y="628650"/>
                </a:lnTo>
                <a:lnTo>
                  <a:pt x="104775" y="666750"/>
                </a:lnTo>
                <a:lnTo>
                  <a:pt x="104775" y="704850"/>
                </a:lnTo>
                <a:lnTo>
                  <a:pt x="104775" y="742950"/>
                </a:lnTo>
                <a:lnTo>
                  <a:pt x="104775" y="781050"/>
                </a:lnTo>
                <a:lnTo>
                  <a:pt x="104775" y="819150"/>
                </a:lnTo>
                <a:lnTo>
                  <a:pt x="104775" y="847725"/>
                </a:lnTo>
                <a:lnTo>
                  <a:pt x="104775" y="885825"/>
                </a:lnTo>
                <a:lnTo>
                  <a:pt x="104775" y="914400"/>
                </a:lnTo>
                <a:lnTo>
                  <a:pt x="104775" y="942975"/>
                </a:lnTo>
                <a:lnTo>
                  <a:pt x="104775" y="962025"/>
                </a:lnTo>
                <a:lnTo>
                  <a:pt x="104775" y="981075"/>
                </a:lnTo>
                <a:lnTo>
                  <a:pt x="104775" y="990600"/>
                </a:lnTo>
                <a:lnTo>
                  <a:pt x="104775" y="1009650"/>
                </a:lnTo>
                <a:lnTo>
                  <a:pt x="104775" y="1009650"/>
                </a:lnTo>
                <a:lnTo>
                  <a:pt x="104775" y="1019175"/>
                </a:lnTo>
                <a:lnTo>
                  <a:pt x="104775" y="1019175"/>
                </a:lnTo>
                <a:lnTo>
                  <a:pt x="104775" y="1019175"/>
                </a:lnTo>
                <a:lnTo>
                  <a:pt x="104775" y="1019175"/>
                </a:lnTo>
                <a:lnTo>
                  <a:pt x="95250" y="1009650"/>
                </a:lnTo>
                <a:lnTo>
                  <a:pt x="95250" y="1009650"/>
                </a:lnTo>
                <a:lnTo>
                  <a:pt x="85725" y="990600"/>
                </a:lnTo>
                <a:lnTo>
                  <a:pt x="76200" y="981075"/>
                </a:lnTo>
                <a:lnTo>
                  <a:pt x="76200" y="971550"/>
                </a:lnTo>
                <a:lnTo>
                  <a:pt x="66675" y="952500"/>
                </a:lnTo>
                <a:lnTo>
                  <a:pt x="57150" y="933450"/>
                </a:lnTo>
                <a:lnTo>
                  <a:pt x="47625" y="914400"/>
                </a:lnTo>
                <a:lnTo>
                  <a:pt x="38100" y="904875"/>
                </a:lnTo>
                <a:lnTo>
                  <a:pt x="28575" y="885825"/>
                </a:lnTo>
                <a:lnTo>
                  <a:pt x="19050" y="876300"/>
                </a:lnTo>
                <a:lnTo>
                  <a:pt x="9525" y="866775"/>
                </a:lnTo>
                <a:lnTo>
                  <a:pt x="0" y="866775"/>
                </a:lnTo>
                <a:lnTo>
                  <a:pt x="0" y="857250"/>
                </a:lnTo>
                <a:lnTo>
                  <a:pt x="0" y="857250"/>
                </a:lnTo>
                <a:lnTo>
                  <a:pt x="0" y="857250"/>
                </a:lnTo>
                <a:lnTo>
                  <a:pt x="0" y="857250"/>
                </a:lnTo>
                <a:lnTo>
                  <a:pt x="0" y="857250"/>
                </a:lnTo>
                <a:lnTo>
                  <a:pt x="0" y="857250"/>
                </a:lnTo>
                <a:lnTo>
                  <a:pt x="0" y="866775"/>
                </a:lnTo>
                <a:lnTo>
                  <a:pt x="0" y="866775"/>
                </a:lnTo>
                <a:lnTo>
                  <a:pt x="0" y="885825"/>
                </a:lnTo>
                <a:lnTo>
                  <a:pt x="9525" y="895350"/>
                </a:lnTo>
                <a:lnTo>
                  <a:pt x="9525" y="914400"/>
                </a:lnTo>
                <a:lnTo>
                  <a:pt x="19050" y="942975"/>
                </a:lnTo>
                <a:lnTo>
                  <a:pt x="28575" y="962025"/>
                </a:lnTo>
                <a:lnTo>
                  <a:pt x="28575" y="981075"/>
                </a:lnTo>
                <a:lnTo>
                  <a:pt x="38100" y="1000125"/>
                </a:lnTo>
                <a:lnTo>
                  <a:pt x="38100" y="1019175"/>
                </a:lnTo>
                <a:lnTo>
                  <a:pt x="47625" y="1038225"/>
                </a:lnTo>
                <a:lnTo>
                  <a:pt x="47625" y="1047750"/>
                </a:lnTo>
                <a:lnTo>
                  <a:pt x="47625" y="1057275"/>
                </a:lnTo>
                <a:lnTo>
                  <a:pt x="57150" y="1066800"/>
                </a:lnTo>
                <a:lnTo>
                  <a:pt x="57150" y="1066800"/>
                </a:lnTo>
                <a:lnTo>
                  <a:pt x="66675" y="1066800"/>
                </a:lnTo>
                <a:lnTo>
                  <a:pt x="66675" y="1066800"/>
                </a:lnTo>
                <a:lnTo>
                  <a:pt x="76200" y="1057275"/>
                </a:lnTo>
                <a:lnTo>
                  <a:pt x="85725" y="1047750"/>
                </a:lnTo>
                <a:lnTo>
                  <a:pt x="104775" y="1028700"/>
                </a:lnTo>
                <a:lnTo>
                  <a:pt x="114300" y="1009650"/>
                </a:lnTo>
                <a:lnTo>
                  <a:pt x="114300" y="1000125"/>
                </a:lnTo>
                <a:lnTo>
                  <a:pt x="114300" y="1000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476750" y="3676650"/>
            <a:ext cx="1133476" cy="571501"/>
          </a:xfrm>
          <a:custGeom>
            <a:avLst/>
            <a:gdLst/>
            <a:ahLst/>
            <a:cxnLst/>
            <a:rect l="0" t="0" r="0" b="0"/>
            <a:pathLst>
              <a:path w="1133476" h="5715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38100"/>
                </a:lnTo>
                <a:lnTo>
                  <a:pt x="66675" y="47625"/>
                </a:lnTo>
                <a:lnTo>
                  <a:pt x="76200" y="57150"/>
                </a:lnTo>
                <a:lnTo>
                  <a:pt x="95250" y="66675"/>
                </a:lnTo>
                <a:lnTo>
                  <a:pt x="114300" y="76200"/>
                </a:lnTo>
                <a:lnTo>
                  <a:pt x="133350" y="76200"/>
                </a:lnTo>
                <a:lnTo>
                  <a:pt x="152400" y="85725"/>
                </a:lnTo>
                <a:lnTo>
                  <a:pt x="171450" y="95250"/>
                </a:lnTo>
                <a:lnTo>
                  <a:pt x="190500" y="104775"/>
                </a:lnTo>
                <a:lnTo>
                  <a:pt x="209550" y="123825"/>
                </a:lnTo>
                <a:lnTo>
                  <a:pt x="238125" y="133350"/>
                </a:lnTo>
                <a:lnTo>
                  <a:pt x="257175" y="142875"/>
                </a:lnTo>
                <a:lnTo>
                  <a:pt x="285750" y="152400"/>
                </a:lnTo>
                <a:lnTo>
                  <a:pt x="304800" y="161925"/>
                </a:lnTo>
                <a:lnTo>
                  <a:pt x="333375" y="171450"/>
                </a:lnTo>
                <a:lnTo>
                  <a:pt x="352425" y="180975"/>
                </a:lnTo>
                <a:lnTo>
                  <a:pt x="381000" y="190500"/>
                </a:lnTo>
                <a:lnTo>
                  <a:pt x="409575" y="209550"/>
                </a:lnTo>
                <a:lnTo>
                  <a:pt x="438150" y="219075"/>
                </a:lnTo>
                <a:lnTo>
                  <a:pt x="466725" y="228600"/>
                </a:lnTo>
                <a:lnTo>
                  <a:pt x="485775" y="238125"/>
                </a:lnTo>
                <a:lnTo>
                  <a:pt x="514350" y="257175"/>
                </a:lnTo>
                <a:lnTo>
                  <a:pt x="542925" y="266700"/>
                </a:lnTo>
                <a:lnTo>
                  <a:pt x="571500" y="276225"/>
                </a:lnTo>
                <a:lnTo>
                  <a:pt x="600075" y="285750"/>
                </a:lnTo>
                <a:lnTo>
                  <a:pt x="619125" y="304800"/>
                </a:lnTo>
                <a:lnTo>
                  <a:pt x="647700" y="314325"/>
                </a:lnTo>
                <a:lnTo>
                  <a:pt x="676275" y="323850"/>
                </a:lnTo>
                <a:lnTo>
                  <a:pt x="704850" y="333375"/>
                </a:lnTo>
                <a:lnTo>
                  <a:pt x="733425" y="342900"/>
                </a:lnTo>
                <a:lnTo>
                  <a:pt x="762000" y="352425"/>
                </a:lnTo>
                <a:lnTo>
                  <a:pt x="790575" y="361950"/>
                </a:lnTo>
                <a:lnTo>
                  <a:pt x="809625" y="371475"/>
                </a:lnTo>
                <a:lnTo>
                  <a:pt x="838200" y="381000"/>
                </a:lnTo>
                <a:lnTo>
                  <a:pt x="866775" y="390525"/>
                </a:lnTo>
                <a:lnTo>
                  <a:pt x="885825" y="400050"/>
                </a:lnTo>
                <a:lnTo>
                  <a:pt x="914400" y="409575"/>
                </a:lnTo>
                <a:lnTo>
                  <a:pt x="933450" y="419100"/>
                </a:lnTo>
                <a:lnTo>
                  <a:pt x="952500" y="428625"/>
                </a:lnTo>
                <a:lnTo>
                  <a:pt x="981075" y="428625"/>
                </a:lnTo>
                <a:lnTo>
                  <a:pt x="1000125" y="438150"/>
                </a:lnTo>
                <a:lnTo>
                  <a:pt x="1009650" y="447675"/>
                </a:lnTo>
                <a:lnTo>
                  <a:pt x="1028700" y="447675"/>
                </a:lnTo>
                <a:lnTo>
                  <a:pt x="1047750" y="447675"/>
                </a:lnTo>
                <a:lnTo>
                  <a:pt x="1057275" y="457200"/>
                </a:lnTo>
                <a:lnTo>
                  <a:pt x="1057275" y="457200"/>
                </a:lnTo>
                <a:lnTo>
                  <a:pt x="1066800" y="457200"/>
                </a:lnTo>
                <a:lnTo>
                  <a:pt x="1066800" y="457200"/>
                </a:lnTo>
                <a:lnTo>
                  <a:pt x="1066800" y="457200"/>
                </a:lnTo>
                <a:lnTo>
                  <a:pt x="1066800" y="447675"/>
                </a:lnTo>
                <a:lnTo>
                  <a:pt x="1066800" y="447675"/>
                </a:lnTo>
                <a:lnTo>
                  <a:pt x="1066800" y="438150"/>
                </a:lnTo>
                <a:lnTo>
                  <a:pt x="1057275" y="428625"/>
                </a:lnTo>
                <a:lnTo>
                  <a:pt x="1057275" y="419100"/>
                </a:lnTo>
                <a:lnTo>
                  <a:pt x="1047750" y="409575"/>
                </a:lnTo>
                <a:lnTo>
                  <a:pt x="1038225" y="390525"/>
                </a:lnTo>
                <a:lnTo>
                  <a:pt x="1038225" y="381000"/>
                </a:lnTo>
                <a:lnTo>
                  <a:pt x="1019175" y="381000"/>
                </a:lnTo>
                <a:lnTo>
                  <a:pt x="1009650" y="371475"/>
                </a:lnTo>
                <a:lnTo>
                  <a:pt x="1009650" y="361950"/>
                </a:lnTo>
                <a:lnTo>
                  <a:pt x="1000125" y="352425"/>
                </a:lnTo>
                <a:lnTo>
                  <a:pt x="1000125" y="342900"/>
                </a:lnTo>
                <a:lnTo>
                  <a:pt x="990600" y="333375"/>
                </a:lnTo>
                <a:lnTo>
                  <a:pt x="990600" y="333375"/>
                </a:lnTo>
                <a:lnTo>
                  <a:pt x="981075" y="333375"/>
                </a:lnTo>
                <a:lnTo>
                  <a:pt x="981075" y="333375"/>
                </a:lnTo>
                <a:lnTo>
                  <a:pt x="981075" y="333375"/>
                </a:lnTo>
                <a:lnTo>
                  <a:pt x="981075" y="333375"/>
                </a:lnTo>
                <a:lnTo>
                  <a:pt x="981075" y="333375"/>
                </a:lnTo>
                <a:lnTo>
                  <a:pt x="981075" y="333375"/>
                </a:lnTo>
                <a:lnTo>
                  <a:pt x="990600" y="342900"/>
                </a:lnTo>
                <a:lnTo>
                  <a:pt x="1000125" y="352425"/>
                </a:lnTo>
                <a:lnTo>
                  <a:pt x="1000125" y="352425"/>
                </a:lnTo>
                <a:lnTo>
                  <a:pt x="1009650" y="361950"/>
                </a:lnTo>
                <a:lnTo>
                  <a:pt x="1028700" y="381000"/>
                </a:lnTo>
                <a:lnTo>
                  <a:pt x="1038225" y="390525"/>
                </a:lnTo>
                <a:lnTo>
                  <a:pt x="1057275" y="400050"/>
                </a:lnTo>
                <a:lnTo>
                  <a:pt x="1066800" y="409575"/>
                </a:lnTo>
                <a:lnTo>
                  <a:pt x="1085850" y="419100"/>
                </a:lnTo>
                <a:lnTo>
                  <a:pt x="1095375" y="428625"/>
                </a:lnTo>
                <a:lnTo>
                  <a:pt x="1114425" y="438150"/>
                </a:lnTo>
                <a:lnTo>
                  <a:pt x="1123950" y="447675"/>
                </a:lnTo>
                <a:lnTo>
                  <a:pt x="1133475" y="457200"/>
                </a:lnTo>
                <a:lnTo>
                  <a:pt x="1133475" y="457200"/>
                </a:lnTo>
                <a:lnTo>
                  <a:pt x="1133475" y="466725"/>
                </a:lnTo>
                <a:lnTo>
                  <a:pt x="1133475" y="466725"/>
                </a:lnTo>
                <a:lnTo>
                  <a:pt x="1123950" y="476250"/>
                </a:lnTo>
                <a:lnTo>
                  <a:pt x="1104900" y="485775"/>
                </a:lnTo>
                <a:lnTo>
                  <a:pt x="1085850" y="495300"/>
                </a:lnTo>
                <a:lnTo>
                  <a:pt x="1057275" y="514350"/>
                </a:lnTo>
                <a:lnTo>
                  <a:pt x="1028700" y="523875"/>
                </a:lnTo>
                <a:lnTo>
                  <a:pt x="990600" y="542925"/>
                </a:lnTo>
                <a:lnTo>
                  <a:pt x="962025" y="561975"/>
                </a:lnTo>
                <a:lnTo>
                  <a:pt x="952500" y="571500"/>
                </a:lnTo>
                <a:lnTo>
                  <a:pt x="952500" y="571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333875" y="3590925"/>
            <a:ext cx="161926" cy="133351"/>
          </a:xfrm>
          <a:custGeom>
            <a:avLst/>
            <a:gdLst/>
            <a:ahLst/>
            <a:cxnLst/>
            <a:rect l="0" t="0" r="0" b="0"/>
            <a:pathLst>
              <a:path w="161926" h="133351">
                <a:moveTo>
                  <a:pt x="95250" y="28575"/>
                </a:moveTo>
                <a:lnTo>
                  <a:pt x="95250" y="28575"/>
                </a:lnTo>
                <a:lnTo>
                  <a:pt x="85725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47625" y="19050"/>
                </a:lnTo>
                <a:lnTo>
                  <a:pt x="47625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14300"/>
                </a:lnTo>
                <a:lnTo>
                  <a:pt x="76200" y="104775"/>
                </a:lnTo>
                <a:lnTo>
                  <a:pt x="76200" y="104775"/>
                </a:lnTo>
                <a:lnTo>
                  <a:pt x="85725" y="95250"/>
                </a:lnTo>
                <a:lnTo>
                  <a:pt x="85725" y="85725"/>
                </a:lnTo>
                <a:lnTo>
                  <a:pt x="95250" y="76200"/>
                </a:lnTo>
                <a:lnTo>
                  <a:pt x="95250" y="66675"/>
                </a:lnTo>
                <a:lnTo>
                  <a:pt x="95250" y="57150"/>
                </a:lnTo>
                <a:lnTo>
                  <a:pt x="104775" y="47625"/>
                </a:lnTo>
                <a:lnTo>
                  <a:pt x="104775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95250"/>
                </a:lnTo>
                <a:lnTo>
                  <a:pt x="57150" y="95250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04775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14300" y="95250"/>
                </a:lnTo>
                <a:lnTo>
                  <a:pt x="123825" y="95250"/>
                </a:lnTo>
                <a:lnTo>
                  <a:pt x="133350" y="85725"/>
                </a:lnTo>
                <a:lnTo>
                  <a:pt x="142875" y="76200"/>
                </a:lnTo>
                <a:lnTo>
                  <a:pt x="142875" y="66675"/>
                </a:lnTo>
                <a:lnTo>
                  <a:pt x="142875" y="57150"/>
                </a:lnTo>
                <a:lnTo>
                  <a:pt x="152400" y="47625"/>
                </a:lnTo>
                <a:lnTo>
                  <a:pt x="152400" y="38100"/>
                </a:lnTo>
                <a:lnTo>
                  <a:pt x="142875" y="28575"/>
                </a:lnTo>
                <a:lnTo>
                  <a:pt x="133350" y="28575"/>
                </a:lnTo>
                <a:lnTo>
                  <a:pt x="123825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76200" y="19050"/>
                </a:lnTo>
                <a:lnTo>
                  <a:pt x="57150" y="19050"/>
                </a:lnTo>
                <a:lnTo>
                  <a:pt x="47625" y="28575"/>
                </a:lnTo>
                <a:lnTo>
                  <a:pt x="38100" y="28575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38100" y="133350"/>
                </a:lnTo>
                <a:lnTo>
                  <a:pt x="47625" y="133350"/>
                </a:lnTo>
                <a:lnTo>
                  <a:pt x="66675" y="133350"/>
                </a:lnTo>
                <a:lnTo>
                  <a:pt x="85725" y="133350"/>
                </a:lnTo>
                <a:lnTo>
                  <a:pt x="104775" y="123825"/>
                </a:lnTo>
                <a:lnTo>
                  <a:pt x="123825" y="123825"/>
                </a:lnTo>
                <a:lnTo>
                  <a:pt x="133350" y="114300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85725"/>
                </a:lnTo>
                <a:lnTo>
                  <a:pt x="161925" y="76200"/>
                </a:lnTo>
                <a:lnTo>
                  <a:pt x="152400" y="57150"/>
                </a:lnTo>
                <a:lnTo>
                  <a:pt x="142875" y="47625"/>
                </a:lnTo>
                <a:lnTo>
                  <a:pt x="133350" y="38100"/>
                </a:lnTo>
                <a:lnTo>
                  <a:pt x="123825" y="28575"/>
                </a:lnTo>
                <a:lnTo>
                  <a:pt x="104775" y="28575"/>
                </a:lnTo>
                <a:lnTo>
                  <a:pt x="95250" y="19050"/>
                </a:lnTo>
                <a:lnTo>
                  <a:pt x="76200" y="19050"/>
                </a:lnTo>
                <a:lnTo>
                  <a:pt x="66675" y="28575"/>
                </a:lnTo>
                <a:lnTo>
                  <a:pt x="47625" y="28575"/>
                </a:lnTo>
                <a:lnTo>
                  <a:pt x="47625" y="47625"/>
                </a:lnTo>
                <a:lnTo>
                  <a:pt x="38100" y="57150"/>
                </a:lnTo>
                <a:lnTo>
                  <a:pt x="28575" y="66675"/>
                </a:lnTo>
                <a:lnTo>
                  <a:pt x="2857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4124325" y="2924175"/>
            <a:ext cx="123826" cy="66676"/>
          </a:xfrm>
          <a:custGeom>
            <a:avLst/>
            <a:gdLst/>
            <a:ahLst/>
            <a:cxnLst/>
            <a:rect l="0" t="0" r="0" b="0"/>
            <a:pathLst>
              <a:path w="123826" h="66676">
                <a:moveTo>
                  <a:pt x="123825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76200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38100"/>
                </a:lnTo>
                <a:lnTo>
                  <a:pt x="38100" y="4762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57150"/>
                </a:lnTo>
                <a:lnTo>
                  <a:pt x="0" y="66675"/>
                </a:lnTo>
                <a:lnTo>
                  <a:pt x="0" y="66675"/>
                </a:lnTo>
                <a:lnTo>
                  <a:pt x="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790950" y="3143250"/>
            <a:ext cx="142876" cy="228601"/>
          </a:xfrm>
          <a:custGeom>
            <a:avLst/>
            <a:gdLst/>
            <a:ahLst/>
            <a:cxnLst/>
            <a:rect l="0" t="0" r="0" b="0"/>
            <a:pathLst>
              <a:path w="142876" h="228601">
                <a:moveTo>
                  <a:pt x="142875" y="0"/>
                </a:moveTo>
                <a:lnTo>
                  <a:pt x="142875" y="0"/>
                </a:lnTo>
                <a:lnTo>
                  <a:pt x="142875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14300" y="47625"/>
                </a:lnTo>
                <a:lnTo>
                  <a:pt x="104775" y="47625"/>
                </a:lnTo>
                <a:lnTo>
                  <a:pt x="104775" y="66675"/>
                </a:lnTo>
                <a:lnTo>
                  <a:pt x="85725" y="76200"/>
                </a:lnTo>
                <a:lnTo>
                  <a:pt x="85725" y="85725"/>
                </a:lnTo>
                <a:lnTo>
                  <a:pt x="76200" y="104775"/>
                </a:lnTo>
                <a:lnTo>
                  <a:pt x="66675" y="114300"/>
                </a:lnTo>
                <a:lnTo>
                  <a:pt x="57150" y="123825"/>
                </a:lnTo>
                <a:lnTo>
                  <a:pt x="47625" y="142875"/>
                </a:lnTo>
                <a:lnTo>
                  <a:pt x="38100" y="152400"/>
                </a:lnTo>
                <a:lnTo>
                  <a:pt x="28575" y="171450"/>
                </a:lnTo>
                <a:lnTo>
                  <a:pt x="19050" y="180975"/>
                </a:lnTo>
                <a:lnTo>
                  <a:pt x="9525" y="200025"/>
                </a:lnTo>
                <a:lnTo>
                  <a:pt x="9525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733800" y="3524250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0" y="47625"/>
                </a:lnTo>
                <a:lnTo>
                  <a:pt x="0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9525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800475" y="3867150"/>
            <a:ext cx="76201" cy="190501"/>
          </a:xfrm>
          <a:custGeom>
            <a:avLst/>
            <a:gdLst/>
            <a:ahLst/>
            <a:cxnLst/>
            <a:rect l="0" t="0" r="0" b="0"/>
            <a:pathLst>
              <a:path w="76201" h="1905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38100" y="95250"/>
                </a:lnTo>
                <a:lnTo>
                  <a:pt x="47625" y="114300"/>
                </a:lnTo>
                <a:lnTo>
                  <a:pt x="57150" y="123825"/>
                </a:lnTo>
                <a:lnTo>
                  <a:pt x="57150" y="133350"/>
                </a:lnTo>
                <a:lnTo>
                  <a:pt x="66675" y="142875"/>
                </a:lnTo>
                <a:lnTo>
                  <a:pt x="66675" y="161925"/>
                </a:lnTo>
                <a:lnTo>
                  <a:pt x="76200" y="171450"/>
                </a:lnTo>
                <a:lnTo>
                  <a:pt x="76200" y="180975"/>
                </a:lnTo>
                <a:lnTo>
                  <a:pt x="76200" y="190500"/>
                </a:lnTo>
                <a:lnTo>
                  <a:pt x="762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038600" y="4181475"/>
            <a:ext cx="171451" cy="142876"/>
          </a:xfrm>
          <a:custGeom>
            <a:avLst/>
            <a:gdLst/>
            <a:ahLst/>
            <a:cxnLst/>
            <a:rect l="0" t="0" r="0" b="0"/>
            <a:pathLst>
              <a:path w="171451" h="142876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57150"/>
                </a:lnTo>
                <a:lnTo>
                  <a:pt x="76200" y="66675"/>
                </a:lnTo>
                <a:lnTo>
                  <a:pt x="85725" y="66675"/>
                </a:lnTo>
                <a:lnTo>
                  <a:pt x="95250" y="76200"/>
                </a:lnTo>
                <a:lnTo>
                  <a:pt x="104775" y="85725"/>
                </a:lnTo>
                <a:lnTo>
                  <a:pt x="114300" y="95250"/>
                </a:lnTo>
                <a:lnTo>
                  <a:pt x="123825" y="104775"/>
                </a:lnTo>
                <a:lnTo>
                  <a:pt x="133350" y="114300"/>
                </a:lnTo>
                <a:lnTo>
                  <a:pt x="142875" y="114300"/>
                </a:lnTo>
                <a:lnTo>
                  <a:pt x="152400" y="123825"/>
                </a:lnTo>
                <a:lnTo>
                  <a:pt x="152400" y="133350"/>
                </a:lnTo>
                <a:lnTo>
                  <a:pt x="171450" y="142875"/>
                </a:lnTo>
                <a:lnTo>
                  <a:pt x="171450" y="142875"/>
                </a:lnTo>
                <a:lnTo>
                  <a:pt x="17145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400550" y="4362450"/>
            <a:ext cx="142876" cy="47626"/>
          </a:xfrm>
          <a:custGeom>
            <a:avLst/>
            <a:gdLst/>
            <a:ahLst/>
            <a:cxnLst/>
            <a:rect l="0" t="0" r="0" b="0"/>
            <a:pathLst>
              <a:path w="142876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38100"/>
                </a:lnTo>
                <a:lnTo>
                  <a:pt x="133350" y="47625"/>
                </a:lnTo>
                <a:lnTo>
                  <a:pt x="133350" y="47625"/>
                </a:lnTo>
                <a:lnTo>
                  <a:pt x="142875" y="47625"/>
                </a:lnTo>
                <a:lnTo>
                  <a:pt x="142875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695825" y="4333875"/>
            <a:ext cx="142876" cy="19051"/>
          </a:xfrm>
          <a:custGeom>
            <a:avLst/>
            <a:gdLst/>
            <a:ahLst/>
            <a:cxnLst/>
            <a:rect l="0" t="0" r="0" b="0"/>
            <a:pathLst>
              <a:path w="142876" h="1905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9525"/>
                </a:lnTo>
                <a:lnTo>
                  <a:pt x="114300" y="9525"/>
                </a:lnTo>
                <a:lnTo>
                  <a:pt x="13335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991100" y="4124325"/>
            <a:ext cx="114301" cy="95251"/>
          </a:xfrm>
          <a:custGeom>
            <a:avLst/>
            <a:gdLst/>
            <a:ahLst/>
            <a:cxnLst/>
            <a:rect l="0" t="0" r="0" b="0"/>
            <a:pathLst>
              <a:path w="114301" h="95251">
                <a:moveTo>
                  <a:pt x="0" y="95250"/>
                </a:moveTo>
                <a:lnTo>
                  <a:pt x="9525" y="95250"/>
                </a:lnTo>
                <a:lnTo>
                  <a:pt x="9525" y="95250"/>
                </a:lnTo>
                <a:lnTo>
                  <a:pt x="19050" y="85725"/>
                </a:lnTo>
                <a:lnTo>
                  <a:pt x="28575" y="76200"/>
                </a:lnTo>
                <a:lnTo>
                  <a:pt x="38100" y="66675"/>
                </a:lnTo>
                <a:lnTo>
                  <a:pt x="47625" y="57150"/>
                </a:lnTo>
                <a:lnTo>
                  <a:pt x="57150" y="47625"/>
                </a:lnTo>
                <a:lnTo>
                  <a:pt x="76200" y="38100"/>
                </a:lnTo>
                <a:lnTo>
                  <a:pt x="8572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352925" y="2819400"/>
            <a:ext cx="133351" cy="19051"/>
          </a:xfrm>
          <a:custGeom>
            <a:avLst/>
            <a:gdLst/>
            <a:ahLst/>
            <a:cxnLst/>
            <a:rect l="0" t="0" r="0" b="0"/>
            <a:pathLst>
              <a:path w="133351" h="19051">
                <a:moveTo>
                  <a:pt x="0" y="19050"/>
                </a:moveTo>
                <a:lnTo>
                  <a:pt x="9525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724400" y="2828925"/>
            <a:ext cx="133351" cy="38101"/>
          </a:xfrm>
          <a:custGeom>
            <a:avLst/>
            <a:gdLst/>
            <a:ahLst/>
            <a:cxnLst/>
            <a:rect l="0" t="0" r="0" b="0"/>
            <a:pathLst>
              <a:path w="13335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38100" y="0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23825" y="28575"/>
                </a:lnTo>
                <a:lnTo>
                  <a:pt x="133350" y="38100"/>
                </a:lnTo>
                <a:lnTo>
                  <a:pt x="1333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991100" y="2962275"/>
            <a:ext cx="95251" cy="104776"/>
          </a:xfrm>
          <a:custGeom>
            <a:avLst/>
            <a:gdLst/>
            <a:ahLst/>
            <a:cxnLst/>
            <a:rect l="0" t="0" r="0" b="0"/>
            <a:pathLst>
              <a:path w="95251" h="104776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47625" y="47625"/>
                </a:lnTo>
                <a:lnTo>
                  <a:pt x="57150" y="57150"/>
                </a:lnTo>
                <a:lnTo>
                  <a:pt x="66675" y="57150"/>
                </a:lnTo>
                <a:lnTo>
                  <a:pt x="66675" y="66675"/>
                </a:lnTo>
                <a:lnTo>
                  <a:pt x="76200" y="76200"/>
                </a:lnTo>
                <a:lnTo>
                  <a:pt x="85725" y="85725"/>
                </a:lnTo>
                <a:lnTo>
                  <a:pt x="85725" y="95250"/>
                </a:lnTo>
                <a:lnTo>
                  <a:pt x="95250" y="104775"/>
                </a:lnTo>
                <a:lnTo>
                  <a:pt x="95250" y="104775"/>
                </a:lnTo>
                <a:lnTo>
                  <a:pt x="952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172075" y="3209925"/>
            <a:ext cx="19051" cy="171451"/>
          </a:xfrm>
          <a:custGeom>
            <a:avLst/>
            <a:gdLst/>
            <a:ahLst/>
            <a:cxnLst/>
            <a:rect l="0" t="0" r="0" b="0"/>
            <a:pathLst>
              <a:path w="19051" h="1714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19050" y="142875"/>
                </a:lnTo>
                <a:lnTo>
                  <a:pt x="19050" y="152400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257800" y="3552825"/>
            <a:ext cx="9526" cy="133351"/>
          </a:xfrm>
          <a:custGeom>
            <a:avLst/>
            <a:gdLst/>
            <a:ahLst/>
            <a:cxnLst/>
            <a:rect l="0" t="0" r="0" b="0"/>
            <a:pathLst>
              <a:path w="9526" h="1333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10175" y="3876675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57150" y="0"/>
                </a:moveTo>
                <a:lnTo>
                  <a:pt x="57150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95250"/>
                </a:lnTo>
                <a:lnTo>
                  <a:pt x="9525" y="114300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333875" y="3533775"/>
            <a:ext cx="190501" cy="180976"/>
          </a:xfrm>
          <a:custGeom>
            <a:avLst/>
            <a:gdLst/>
            <a:ahLst/>
            <a:cxnLst/>
            <a:rect l="0" t="0" r="0" b="0"/>
            <a:pathLst>
              <a:path w="190501" h="180976">
                <a:moveTo>
                  <a:pt x="114300" y="28575"/>
                </a:moveTo>
                <a:lnTo>
                  <a:pt x="114300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95250" y="28575"/>
                </a:lnTo>
                <a:lnTo>
                  <a:pt x="85725" y="28575"/>
                </a:lnTo>
                <a:lnTo>
                  <a:pt x="85725" y="28575"/>
                </a:lnTo>
                <a:lnTo>
                  <a:pt x="76200" y="28575"/>
                </a:lnTo>
                <a:lnTo>
                  <a:pt x="6667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38100"/>
                </a:lnTo>
                <a:lnTo>
                  <a:pt x="47625" y="38100"/>
                </a:lnTo>
                <a:lnTo>
                  <a:pt x="38100" y="47625"/>
                </a:lnTo>
                <a:lnTo>
                  <a:pt x="28575" y="47625"/>
                </a:lnTo>
                <a:lnTo>
                  <a:pt x="19050" y="57150"/>
                </a:lnTo>
                <a:lnTo>
                  <a:pt x="19050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9525" y="161925"/>
                </a:lnTo>
                <a:lnTo>
                  <a:pt x="19050" y="161925"/>
                </a:lnTo>
                <a:lnTo>
                  <a:pt x="28575" y="171450"/>
                </a:lnTo>
                <a:lnTo>
                  <a:pt x="28575" y="180975"/>
                </a:lnTo>
                <a:lnTo>
                  <a:pt x="47625" y="180975"/>
                </a:lnTo>
                <a:lnTo>
                  <a:pt x="47625" y="180975"/>
                </a:lnTo>
                <a:lnTo>
                  <a:pt x="57150" y="180975"/>
                </a:lnTo>
                <a:lnTo>
                  <a:pt x="66675" y="180975"/>
                </a:lnTo>
                <a:lnTo>
                  <a:pt x="76200" y="180975"/>
                </a:lnTo>
                <a:lnTo>
                  <a:pt x="95250" y="180975"/>
                </a:lnTo>
                <a:lnTo>
                  <a:pt x="104775" y="171450"/>
                </a:lnTo>
                <a:lnTo>
                  <a:pt x="114300" y="171450"/>
                </a:lnTo>
                <a:lnTo>
                  <a:pt x="123825" y="161925"/>
                </a:lnTo>
                <a:lnTo>
                  <a:pt x="142875" y="161925"/>
                </a:lnTo>
                <a:lnTo>
                  <a:pt x="142875" y="152400"/>
                </a:lnTo>
                <a:lnTo>
                  <a:pt x="161925" y="142875"/>
                </a:lnTo>
                <a:lnTo>
                  <a:pt x="171450" y="133350"/>
                </a:lnTo>
                <a:lnTo>
                  <a:pt x="180975" y="123825"/>
                </a:lnTo>
                <a:lnTo>
                  <a:pt x="180975" y="114300"/>
                </a:lnTo>
                <a:lnTo>
                  <a:pt x="190500" y="104775"/>
                </a:lnTo>
                <a:lnTo>
                  <a:pt x="190500" y="95250"/>
                </a:lnTo>
                <a:lnTo>
                  <a:pt x="190500" y="85725"/>
                </a:lnTo>
                <a:lnTo>
                  <a:pt x="190500" y="76200"/>
                </a:lnTo>
                <a:lnTo>
                  <a:pt x="190500" y="66675"/>
                </a:lnTo>
                <a:lnTo>
                  <a:pt x="190500" y="57150"/>
                </a:lnTo>
                <a:lnTo>
                  <a:pt x="180975" y="47625"/>
                </a:lnTo>
                <a:lnTo>
                  <a:pt x="171450" y="38100"/>
                </a:lnTo>
                <a:lnTo>
                  <a:pt x="161925" y="28575"/>
                </a:lnTo>
                <a:lnTo>
                  <a:pt x="152400" y="19050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19050"/>
                </a:lnTo>
                <a:lnTo>
                  <a:pt x="57150" y="38100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3114675" y="3619500"/>
            <a:ext cx="666751" cy="1057276"/>
          </a:xfrm>
          <a:custGeom>
            <a:avLst/>
            <a:gdLst/>
            <a:ahLst/>
            <a:cxnLst/>
            <a:rect l="0" t="0" r="0" b="0"/>
            <a:pathLst>
              <a:path w="666751" h="1057276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85725"/>
                </a:lnTo>
                <a:lnTo>
                  <a:pt x="19050" y="104775"/>
                </a:lnTo>
                <a:lnTo>
                  <a:pt x="28575" y="123825"/>
                </a:lnTo>
                <a:lnTo>
                  <a:pt x="28575" y="133350"/>
                </a:lnTo>
                <a:lnTo>
                  <a:pt x="28575" y="152400"/>
                </a:lnTo>
                <a:lnTo>
                  <a:pt x="38100" y="171450"/>
                </a:lnTo>
                <a:lnTo>
                  <a:pt x="38100" y="190500"/>
                </a:lnTo>
                <a:lnTo>
                  <a:pt x="47625" y="200025"/>
                </a:lnTo>
                <a:lnTo>
                  <a:pt x="47625" y="219075"/>
                </a:lnTo>
                <a:lnTo>
                  <a:pt x="57150" y="238125"/>
                </a:lnTo>
                <a:lnTo>
                  <a:pt x="66675" y="247650"/>
                </a:lnTo>
                <a:lnTo>
                  <a:pt x="76200" y="266700"/>
                </a:lnTo>
                <a:lnTo>
                  <a:pt x="76200" y="285750"/>
                </a:lnTo>
                <a:lnTo>
                  <a:pt x="85725" y="295275"/>
                </a:lnTo>
                <a:lnTo>
                  <a:pt x="95250" y="314325"/>
                </a:lnTo>
                <a:lnTo>
                  <a:pt x="104775" y="333375"/>
                </a:lnTo>
                <a:lnTo>
                  <a:pt x="114300" y="352425"/>
                </a:lnTo>
                <a:lnTo>
                  <a:pt x="123825" y="371475"/>
                </a:lnTo>
                <a:lnTo>
                  <a:pt x="123825" y="390525"/>
                </a:lnTo>
                <a:lnTo>
                  <a:pt x="142875" y="409575"/>
                </a:lnTo>
                <a:lnTo>
                  <a:pt x="152400" y="419100"/>
                </a:lnTo>
                <a:lnTo>
                  <a:pt x="161925" y="438150"/>
                </a:lnTo>
                <a:lnTo>
                  <a:pt x="171450" y="457200"/>
                </a:lnTo>
                <a:lnTo>
                  <a:pt x="171450" y="476250"/>
                </a:lnTo>
                <a:lnTo>
                  <a:pt x="190500" y="495300"/>
                </a:lnTo>
                <a:lnTo>
                  <a:pt x="200025" y="514350"/>
                </a:lnTo>
                <a:lnTo>
                  <a:pt x="209550" y="523875"/>
                </a:lnTo>
                <a:lnTo>
                  <a:pt x="219075" y="542925"/>
                </a:lnTo>
                <a:lnTo>
                  <a:pt x="228600" y="561975"/>
                </a:lnTo>
                <a:lnTo>
                  <a:pt x="238125" y="581025"/>
                </a:lnTo>
                <a:lnTo>
                  <a:pt x="247650" y="600075"/>
                </a:lnTo>
                <a:lnTo>
                  <a:pt x="257175" y="609600"/>
                </a:lnTo>
                <a:lnTo>
                  <a:pt x="266700" y="628650"/>
                </a:lnTo>
                <a:lnTo>
                  <a:pt x="285750" y="647700"/>
                </a:lnTo>
                <a:lnTo>
                  <a:pt x="295275" y="666750"/>
                </a:lnTo>
                <a:lnTo>
                  <a:pt x="304800" y="685800"/>
                </a:lnTo>
                <a:lnTo>
                  <a:pt x="314325" y="704850"/>
                </a:lnTo>
                <a:lnTo>
                  <a:pt x="333375" y="723900"/>
                </a:lnTo>
                <a:lnTo>
                  <a:pt x="342900" y="742950"/>
                </a:lnTo>
                <a:lnTo>
                  <a:pt x="361950" y="762000"/>
                </a:lnTo>
                <a:lnTo>
                  <a:pt x="371475" y="771525"/>
                </a:lnTo>
                <a:lnTo>
                  <a:pt x="381000" y="790575"/>
                </a:lnTo>
                <a:lnTo>
                  <a:pt x="400050" y="809625"/>
                </a:lnTo>
                <a:lnTo>
                  <a:pt x="409575" y="828675"/>
                </a:lnTo>
                <a:lnTo>
                  <a:pt x="428625" y="838200"/>
                </a:lnTo>
                <a:lnTo>
                  <a:pt x="447675" y="857250"/>
                </a:lnTo>
                <a:lnTo>
                  <a:pt x="457200" y="876300"/>
                </a:lnTo>
                <a:lnTo>
                  <a:pt x="476250" y="895350"/>
                </a:lnTo>
                <a:lnTo>
                  <a:pt x="495300" y="904875"/>
                </a:lnTo>
                <a:lnTo>
                  <a:pt x="504825" y="923925"/>
                </a:lnTo>
                <a:lnTo>
                  <a:pt x="523875" y="933450"/>
                </a:lnTo>
                <a:lnTo>
                  <a:pt x="542925" y="952500"/>
                </a:lnTo>
                <a:lnTo>
                  <a:pt x="552450" y="962025"/>
                </a:lnTo>
                <a:lnTo>
                  <a:pt x="571500" y="981075"/>
                </a:lnTo>
                <a:lnTo>
                  <a:pt x="590550" y="990600"/>
                </a:lnTo>
                <a:lnTo>
                  <a:pt x="609600" y="1009650"/>
                </a:lnTo>
                <a:lnTo>
                  <a:pt x="628650" y="1019175"/>
                </a:lnTo>
                <a:lnTo>
                  <a:pt x="647700" y="1038225"/>
                </a:lnTo>
                <a:lnTo>
                  <a:pt x="657225" y="1047750"/>
                </a:lnTo>
                <a:lnTo>
                  <a:pt x="666750" y="1057275"/>
                </a:lnTo>
                <a:lnTo>
                  <a:pt x="666750" y="1057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314825" y="4924425"/>
            <a:ext cx="333376" cy="28576"/>
          </a:xfrm>
          <a:custGeom>
            <a:avLst/>
            <a:gdLst/>
            <a:ahLst/>
            <a:cxnLst/>
            <a:rect l="0" t="0" r="0" b="0"/>
            <a:pathLst>
              <a:path w="333376" h="28576">
                <a:moveTo>
                  <a:pt x="0" y="0"/>
                </a:moveTo>
                <a:lnTo>
                  <a:pt x="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9550" y="28575"/>
                </a:lnTo>
                <a:lnTo>
                  <a:pt x="228600" y="28575"/>
                </a:lnTo>
                <a:lnTo>
                  <a:pt x="257175" y="28575"/>
                </a:lnTo>
                <a:lnTo>
                  <a:pt x="276225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33375" y="28575"/>
                </a:lnTo>
                <a:lnTo>
                  <a:pt x="3333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029200" y="4791075"/>
            <a:ext cx="238126" cy="85726"/>
          </a:xfrm>
          <a:custGeom>
            <a:avLst/>
            <a:gdLst/>
            <a:ahLst/>
            <a:cxnLst/>
            <a:rect l="0" t="0" r="0" b="0"/>
            <a:pathLst>
              <a:path w="238126" h="85726">
                <a:moveTo>
                  <a:pt x="0" y="85725"/>
                </a:moveTo>
                <a:lnTo>
                  <a:pt x="9525" y="76200"/>
                </a:lnTo>
                <a:lnTo>
                  <a:pt x="19050" y="76200"/>
                </a:lnTo>
                <a:lnTo>
                  <a:pt x="38100" y="66675"/>
                </a:lnTo>
                <a:lnTo>
                  <a:pt x="57150" y="66675"/>
                </a:lnTo>
                <a:lnTo>
                  <a:pt x="76200" y="57150"/>
                </a:lnTo>
                <a:lnTo>
                  <a:pt x="95250" y="57150"/>
                </a:lnTo>
                <a:lnTo>
                  <a:pt x="114300" y="47625"/>
                </a:lnTo>
                <a:lnTo>
                  <a:pt x="142875" y="38100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0025" y="19050"/>
                </a:lnTo>
                <a:lnTo>
                  <a:pt x="219075" y="9525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5638800" y="4286250"/>
            <a:ext cx="133351" cy="209551"/>
          </a:xfrm>
          <a:custGeom>
            <a:avLst/>
            <a:gdLst/>
            <a:ahLst/>
            <a:cxnLst/>
            <a:rect l="0" t="0" r="0" b="0"/>
            <a:pathLst>
              <a:path w="133351" h="209551">
                <a:moveTo>
                  <a:pt x="0" y="209550"/>
                </a:moveTo>
                <a:lnTo>
                  <a:pt x="0" y="200025"/>
                </a:lnTo>
                <a:lnTo>
                  <a:pt x="9525" y="190500"/>
                </a:lnTo>
                <a:lnTo>
                  <a:pt x="19050" y="180975"/>
                </a:lnTo>
                <a:lnTo>
                  <a:pt x="28575" y="161925"/>
                </a:lnTo>
                <a:lnTo>
                  <a:pt x="38100" y="142875"/>
                </a:lnTo>
                <a:lnTo>
                  <a:pt x="57150" y="123825"/>
                </a:lnTo>
                <a:lnTo>
                  <a:pt x="66675" y="104775"/>
                </a:lnTo>
                <a:lnTo>
                  <a:pt x="85725" y="85725"/>
                </a:lnTo>
                <a:lnTo>
                  <a:pt x="95250" y="66675"/>
                </a:lnTo>
                <a:lnTo>
                  <a:pt x="104775" y="47625"/>
                </a:lnTo>
                <a:lnTo>
                  <a:pt x="123825" y="28575"/>
                </a:lnTo>
                <a:lnTo>
                  <a:pt x="123825" y="9525"/>
                </a:lnTo>
                <a:lnTo>
                  <a:pt x="133350" y="0"/>
                </a:lnTo>
                <a:lnTo>
                  <a:pt x="1333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905500" y="3667125"/>
            <a:ext cx="38101" cy="238126"/>
          </a:xfrm>
          <a:custGeom>
            <a:avLst/>
            <a:gdLst/>
            <a:ahLst/>
            <a:cxnLst/>
            <a:rect l="0" t="0" r="0" b="0"/>
            <a:pathLst>
              <a:path w="38101" h="238126">
                <a:moveTo>
                  <a:pt x="0" y="238125"/>
                </a:moveTo>
                <a:lnTo>
                  <a:pt x="0" y="228600"/>
                </a:lnTo>
                <a:lnTo>
                  <a:pt x="9525" y="209550"/>
                </a:lnTo>
                <a:lnTo>
                  <a:pt x="9525" y="190500"/>
                </a:lnTo>
                <a:lnTo>
                  <a:pt x="9525" y="161925"/>
                </a:lnTo>
                <a:lnTo>
                  <a:pt x="19050" y="142875"/>
                </a:lnTo>
                <a:lnTo>
                  <a:pt x="19050" y="114300"/>
                </a:lnTo>
                <a:lnTo>
                  <a:pt x="28575" y="85725"/>
                </a:lnTo>
                <a:lnTo>
                  <a:pt x="28575" y="66675"/>
                </a:lnTo>
                <a:lnTo>
                  <a:pt x="28575" y="38100"/>
                </a:lnTo>
                <a:lnTo>
                  <a:pt x="38100" y="19050"/>
                </a:lnTo>
                <a:lnTo>
                  <a:pt x="38100" y="0"/>
                </a:lnTo>
                <a:lnTo>
                  <a:pt x="38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5857875" y="3048000"/>
            <a:ext cx="47626" cy="209551"/>
          </a:xfrm>
          <a:custGeom>
            <a:avLst/>
            <a:gdLst/>
            <a:ahLst/>
            <a:cxnLst/>
            <a:rect l="0" t="0" r="0" b="0"/>
            <a:pathLst>
              <a:path w="47626" h="209551">
                <a:moveTo>
                  <a:pt x="47625" y="209550"/>
                </a:moveTo>
                <a:lnTo>
                  <a:pt x="38100" y="209550"/>
                </a:lnTo>
                <a:lnTo>
                  <a:pt x="38100" y="190500"/>
                </a:lnTo>
                <a:lnTo>
                  <a:pt x="28575" y="171450"/>
                </a:lnTo>
                <a:lnTo>
                  <a:pt x="28575" y="142875"/>
                </a:lnTo>
                <a:lnTo>
                  <a:pt x="28575" y="114300"/>
                </a:lnTo>
                <a:lnTo>
                  <a:pt x="19050" y="85725"/>
                </a:lnTo>
                <a:lnTo>
                  <a:pt x="19050" y="57150"/>
                </a:lnTo>
                <a:lnTo>
                  <a:pt x="9525" y="2857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5581650" y="2571750"/>
            <a:ext cx="114301" cy="133351"/>
          </a:xfrm>
          <a:custGeom>
            <a:avLst/>
            <a:gdLst/>
            <a:ahLst/>
            <a:cxnLst/>
            <a:rect l="0" t="0" r="0" b="0"/>
            <a:pathLst>
              <a:path w="114301" h="133351">
                <a:moveTo>
                  <a:pt x="114300" y="133350"/>
                </a:moveTo>
                <a:lnTo>
                  <a:pt x="114300" y="133350"/>
                </a:lnTo>
                <a:lnTo>
                  <a:pt x="104775" y="123825"/>
                </a:lnTo>
                <a:lnTo>
                  <a:pt x="85725" y="104775"/>
                </a:lnTo>
                <a:lnTo>
                  <a:pt x="76200" y="85725"/>
                </a:lnTo>
                <a:lnTo>
                  <a:pt x="66675" y="66675"/>
                </a:lnTo>
                <a:lnTo>
                  <a:pt x="47625" y="57150"/>
                </a:lnTo>
                <a:lnTo>
                  <a:pt x="38100" y="38100"/>
                </a:lnTo>
                <a:lnTo>
                  <a:pt x="28575" y="19050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5048250" y="2333625"/>
            <a:ext cx="257176" cy="85726"/>
          </a:xfrm>
          <a:custGeom>
            <a:avLst/>
            <a:gdLst/>
            <a:ahLst/>
            <a:cxnLst/>
            <a:rect l="0" t="0" r="0" b="0"/>
            <a:pathLst>
              <a:path w="257176" h="85726">
                <a:moveTo>
                  <a:pt x="257175" y="85725"/>
                </a:moveTo>
                <a:lnTo>
                  <a:pt x="247650" y="85725"/>
                </a:lnTo>
                <a:lnTo>
                  <a:pt x="238125" y="76200"/>
                </a:lnTo>
                <a:lnTo>
                  <a:pt x="219075" y="76200"/>
                </a:lnTo>
                <a:lnTo>
                  <a:pt x="190500" y="66675"/>
                </a:lnTo>
                <a:lnTo>
                  <a:pt x="171450" y="57150"/>
                </a:lnTo>
                <a:lnTo>
                  <a:pt x="142875" y="47625"/>
                </a:lnTo>
                <a:lnTo>
                  <a:pt x="123825" y="38100"/>
                </a:lnTo>
                <a:lnTo>
                  <a:pt x="104775" y="28575"/>
                </a:lnTo>
                <a:lnTo>
                  <a:pt x="76200" y="28575"/>
                </a:lnTo>
                <a:lnTo>
                  <a:pt x="47625" y="19050"/>
                </a:lnTo>
                <a:lnTo>
                  <a:pt x="28575" y="9525"/>
                </a:lnTo>
                <a:lnTo>
                  <a:pt x="9525" y="952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429125" y="2276475"/>
            <a:ext cx="304801" cy="9526"/>
          </a:xfrm>
          <a:custGeom>
            <a:avLst/>
            <a:gdLst/>
            <a:ahLst/>
            <a:cxnLst/>
            <a:rect l="0" t="0" r="0" b="0"/>
            <a:pathLst>
              <a:path w="304801" h="9526">
                <a:moveTo>
                  <a:pt x="304800" y="9525"/>
                </a:moveTo>
                <a:lnTo>
                  <a:pt x="295275" y="9525"/>
                </a:lnTo>
                <a:lnTo>
                  <a:pt x="285750" y="9525"/>
                </a:lnTo>
                <a:lnTo>
                  <a:pt x="257175" y="9525"/>
                </a:lnTo>
                <a:lnTo>
                  <a:pt x="228600" y="9525"/>
                </a:lnTo>
                <a:lnTo>
                  <a:pt x="190500" y="9525"/>
                </a:lnTo>
                <a:lnTo>
                  <a:pt x="171450" y="9525"/>
                </a:lnTo>
                <a:lnTo>
                  <a:pt x="142875" y="9525"/>
                </a:lnTo>
                <a:lnTo>
                  <a:pt x="114300" y="9525"/>
                </a:lnTo>
                <a:lnTo>
                  <a:pt x="85725" y="0"/>
                </a:lnTo>
                <a:lnTo>
                  <a:pt x="57150" y="0"/>
                </a:lnTo>
                <a:lnTo>
                  <a:pt x="28575" y="9525"/>
                </a:lnTo>
                <a:lnTo>
                  <a:pt x="9525" y="0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848100" y="2314575"/>
            <a:ext cx="285751" cy="76201"/>
          </a:xfrm>
          <a:custGeom>
            <a:avLst/>
            <a:gdLst/>
            <a:ahLst/>
            <a:cxnLst/>
            <a:rect l="0" t="0" r="0" b="0"/>
            <a:pathLst>
              <a:path w="285751" h="76201">
                <a:moveTo>
                  <a:pt x="285750" y="0"/>
                </a:moveTo>
                <a:lnTo>
                  <a:pt x="276225" y="0"/>
                </a:lnTo>
                <a:lnTo>
                  <a:pt x="257175" y="0"/>
                </a:lnTo>
                <a:lnTo>
                  <a:pt x="238125" y="0"/>
                </a:lnTo>
                <a:lnTo>
                  <a:pt x="200025" y="9525"/>
                </a:lnTo>
                <a:lnTo>
                  <a:pt x="171450" y="19050"/>
                </a:lnTo>
                <a:lnTo>
                  <a:pt x="152400" y="28575"/>
                </a:lnTo>
                <a:lnTo>
                  <a:pt x="114300" y="38100"/>
                </a:lnTo>
                <a:lnTo>
                  <a:pt x="85725" y="47625"/>
                </a:lnTo>
                <a:lnTo>
                  <a:pt x="57150" y="47625"/>
                </a:lnTo>
                <a:lnTo>
                  <a:pt x="28575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3400425" y="2552700"/>
            <a:ext cx="123826" cy="104776"/>
          </a:xfrm>
          <a:custGeom>
            <a:avLst/>
            <a:gdLst/>
            <a:ahLst/>
            <a:cxnLst/>
            <a:rect l="0" t="0" r="0" b="0"/>
            <a:pathLst>
              <a:path w="123826" h="104776">
                <a:moveTo>
                  <a:pt x="123825" y="0"/>
                </a:moveTo>
                <a:lnTo>
                  <a:pt x="114300" y="9525"/>
                </a:lnTo>
                <a:lnTo>
                  <a:pt x="95250" y="19050"/>
                </a:lnTo>
                <a:lnTo>
                  <a:pt x="76200" y="28575"/>
                </a:lnTo>
                <a:lnTo>
                  <a:pt x="57150" y="47625"/>
                </a:lnTo>
                <a:lnTo>
                  <a:pt x="28575" y="76200"/>
                </a:lnTo>
                <a:lnTo>
                  <a:pt x="19050" y="85725"/>
                </a:lnTo>
                <a:lnTo>
                  <a:pt x="0" y="104775"/>
                </a:lnTo>
                <a:lnTo>
                  <a:pt x="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048000" y="3019425"/>
            <a:ext cx="104776" cy="304801"/>
          </a:xfrm>
          <a:custGeom>
            <a:avLst/>
            <a:gdLst/>
            <a:ahLst/>
            <a:cxnLst/>
            <a:rect l="0" t="0" r="0" b="0"/>
            <a:pathLst>
              <a:path w="104776" h="304801">
                <a:moveTo>
                  <a:pt x="104775" y="0"/>
                </a:moveTo>
                <a:lnTo>
                  <a:pt x="95250" y="9525"/>
                </a:lnTo>
                <a:lnTo>
                  <a:pt x="95250" y="28575"/>
                </a:lnTo>
                <a:lnTo>
                  <a:pt x="76200" y="57150"/>
                </a:lnTo>
                <a:lnTo>
                  <a:pt x="66675" y="95250"/>
                </a:lnTo>
                <a:lnTo>
                  <a:pt x="47625" y="142875"/>
                </a:lnTo>
                <a:lnTo>
                  <a:pt x="28575" y="190500"/>
                </a:lnTo>
                <a:lnTo>
                  <a:pt x="19050" y="238125"/>
                </a:lnTo>
                <a:lnTo>
                  <a:pt x="9525" y="276225"/>
                </a:lnTo>
                <a:lnTo>
                  <a:pt x="0" y="304800"/>
                </a:lnTo>
                <a:lnTo>
                  <a:pt x="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572125" y="3048000"/>
            <a:ext cx="238126" cy="381001"/>
          </a:xfrm>
          <a:custGeom>
            <a:avLst/>
            <a:gdLst/>
            <a:ahLst/>
            <a:cxnLst/>
            <a:rect l="0" t="0" r="0" b="0"/>
            <a:pathLst>
              <a:path w="238126" h="381001">
                <a:moveTo>
                  <a:pt x="238125" y="0"/>
                </a:moveTo>
                <a:lnTo>
                  <a:pt x="238125" y="0"/>
                </a:lnTo>
                <a:lnTo>
                  <a:pt x="228600" y="0"/>
                </a:lnTo>
                <a:lnTo>
                  <a:pt x="228600" y="9525"/>
                </a:lnTo>
                <a:lnTo>
                  <a:pt x="228600" y="9525"/>
                </a:lnTo>
                <a:lnTo>
                  <a:pt x="228600" y="19050"/>
                </a:lnTo>
                <a:lnTo>
                  <a:pt x="228600" y="28575"/>
                </a:lnTo>
                <a:lnTo>
                  <a:pt x="219075" y="38100"/>
                </a:lnTo>
                <a:lnTo>
                  <a:pt x="219075" y="57150"/>
                </a:lnTo>
                <a:lnTo>
                  <a:pt x="219075" y="66675"/>
                </a:lnTo>
                <a:lnTo>
                  <a:pt x="209550" y="85725"/>
                </a:lnTo>
                <a:lnTo>
                  <a:pt x="200025" y="104775"/>
                </a:lnTo>
                <a:lnTo>
                  <a:pt x="190500" y="123825"/>
                </a:lnTo>
                <a:lnTo>
                  <a:pt x="180975" y="152400"/>
                </a:lnTo>
                <a:lnTo>
                  <a:pt x="171450" y="171450"/>
                </a:lnTo>
                <a:lnTo>
                  <a:pt x="152400" y="190500"/>
                </a:lnTo>
                <a:lnTo>
                  <a:pt x="142875" y="219075"/>
                </a:lnTo>
                <a:lnTo>
                  <a:pt x="123825" y="238125"/>
                </a:lnTo>
                <a:lnTo>
                  <a:pt x="114300" y="257175"/>
                </a:lnTo>
                <a:lnTo>
                  <a:pt x="95250" y="276225"/>
                </a:lnTo>
                <a:lnTo>
                  <a:pt x="85725" y="295275"/>
                </a:lnTo>
                <a:lnTo>
                  <a:pt x="76200" y="314325"/>
                </a:lnTo>
                <a:lnTo>
                  <a:pt x="57150" y="333375"/>
                </a:lnTo>
                <a:lnTo>
                  <a:pt x="47625" y="342900"/>
                </a:lnTo>
                <a:lnTo>
                  <a:pt x="28575" y="361950"/>
                </a:lnTo>
                <a:lnTo>
                  <a:pt x="19050" y="361950"/>
                </a:lnTo>
                <a:lnTo>
                  <a:pt x="9525" y="371475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553075" y="3419475"/>
            <a:ext cx="304801" cy="581026"/>
          </a:xfrm>
          <a:custGeom>
            <a:avLst/>
            <a:gdLst/>
            <a:ahLst/>
            <a:cxnLst/>
            <a:rect l="0" t="0" r="0" b="0"/>
            <a:pathLst>
              <a:path w="304801" h="581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85725"/>
                </a:lnTo>
                <a:lnTo>
                  <a:pt x="38100" y="104775"/>
                </a:lnTo>
                <a:lnTo>
                  <a:pt x="47625" y="123825"/>
                </a:lnTo>
                <a:lnTo>
                  <a:pt x="57150" y="142875"/>
                </a:lnTo>
                <a:lnTo>
                  <a:pt x="57150" y="161925"/>
                </a:lnTo>
                <a:lnTo>
                  <a:pt x="66675" y="180975"/>
                </a:lnTo>
                <a:lnTo>
                  <a:pt x="66675" y="200025"/>
                </a:lnTo>
                <a:lnTo>
                  <a:pt x="76200" y="219075"/>
                </a:lnTo>
                <a:lnTo>
                  <a:pt x="76200" y="247650"/>
                </a:lnTo>
                <a:lnTo>
                  <a:pt x="85725" y="266700"/>
                </a:lnTo>
                <a:lnTo>
                  <a:pt x="85725" y="285750"/>
                </a:lnTo>
                <a:lnTo>
                  <a:pt x="85725" y="314325"/>
                </a:lnTo>
                <a:lnTo>
                  <a:pt x="85725" y="333375"/>
                </a:lnTo>
                <a:lnTo>
                  <a:pt x="95250" y="352425"/>
                </a:lnTo>
                <a:lnTo>
                  <a:pt x="95250" y="381000"/>
                </a:lnTo>
                <a:lnTo>
                  <a:pt x="95250" y="400050"/>
                </a:lnTo>
                <a:lnTo>
                  <a:pt x="104775" y="419100"/>
                </a:lnTo>
                <a:lnTo>
                  <a:pt x="104775" y="438150"/>
                </a:lnTo>
                <a:lnTo>
                  <a:pt x="95250" y="457200"/>
                </a:lnTo>
                <a:lnTo>
                  <a:pt x="95250" y="476250"/>
                </a:lnTo>
                <a:lnTo>
                  <a:pt x="95250" y="485775"/>
                </a:lnTo>
                <a:lnTo>
                  <a:pt x="95250" y="504825"/>
                </a:lnTo>
                <a:lnTo>
                  <a:pt x="95250" y="514350"/>
                </a:lnTo>
                <a:lnTo>
                  <a:pt x="95250" y="533400"/>
                </a:lnTo>
                <a:lnTo>
                  <a:pt x="95250" y="542925"/>
                </a:lnTo>
                <a:lnTo>
                  <a:pt x="104775" y="552450"/>
                </a:lnTo>
                <a:lnTo>
                  <a:pt x="104775" y="561975"/>
                </a:lnTo>
                <a:lnTo>
                  <a:pt x="104775" y="561975"/>
                </a:lnTo>
                <a:lnTo>
                  <a:pt x="104775" y="561975"/>
                </a:lnTo>
                <a:lnTo>
                  <a:pt x="104775" y="571500"/>
                </a:lnTo>
                <a:lnTo>
                  <a:pt x="104775" y="571500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04775" y="581025"/>
                </a:lnTo>
                <a:lnTo>
                  <a:pt x="114300" y="581025"/>
                </a:lnTo>
                <a:lnTo>
                  <a:pt x="114300" y="571500"/>
                </a:lnTo>
                <a:lnTo>
                  <a:pt x="114300" y="571500"/>
                </a:lnTo>
                <a:lnTo>
                  <a:pt x="123825" y="561975"/>
                </a:lnTo>
                <a:lnTo>
                  <a:pt x="133350" y="561975"/>
                </a:lnTo>
                <a:lnTo>
                  <a:pt x="142875" y="552450"/>
                </a:lnTo>
                <a:lnTo>
                  <a:pt x="152400" y="542925"/>
                </a:lnTo>
                <a:lnTo>
                  <a:pt x="161925" y="533400"/>
                </a:lnTo>
                <a:lnTo>
                  <a:pt x="171450" y="523875"/>
                </a:lnTo>
                <a:lnTo>
                  <a:pt x="190500" y="514350"/>
                </a:lnTo>
                <a:lnTo>
                  <a:pt x="200025" y="514350"/>
                </a:lnTo>
                <a:lnTo>
                  <a:pt x="219075" y="504825"/>
                </a:lnTo>
                <a:lnTo>
                  <a:pt x="228600" y="495300"/>
                </a:lnTo>
                <a:lnTo>
                  <a:pt x="247650" y="495300"/>
                </a:lnTo>
                <a:lnTo>
                  <a:pt x="257175" y="495300"/>
                </a:lnTo>
                <a:lnTo>
                  <a:pt x="257175" y="485775"/>
                </a:lnTo>
                <a:lnTo>
                  <a:pt x="266700" y="485775"/>
                </a:lnTo>
                <a:lnTo>
                  <a:pt x="285750" y="485775"/>
                </a:lnTo>
                <a:lnTo>
                  <a:pt x="295275" y="476250"/>
                </a:lnTo>
                <a:lnTo>
                  <a:pt x="295275" y="476250"/>
                </a:lnTo>
                <a:lnTo>
                  <a:pt x="304800" y="476250"/>
                </a:lnTo>
                <a:lnTo>
                  <a:pt x="304800" y="476250"/>
                </a:lnTo>
                <a:lnTo>
                  <a:pt x="304800" y="476250"/>
                </a:lnTo>
                <a:lnTo>
                  <a:pt x="304800" y="476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838825" y="3048000"/>
            <a:ext cx="76201" cy="876301"/>
          </a:xfrm>
          <a:custGeom>
            <a:avLst/>
            <a:gdLst/>
            <a:ahLst/>
            <a:cxnLst/>
            <a:rect l="0" t="0" r="0" b="0"/>
            <a:pathLst>
              <a:path w="76201" h="8763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38100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76200"/>
                </a:lnTo>
                <a:lnTo>
                  <a:pt x="47625" y="95250"/>
                </a:lnTo>
                <a:lnTo>
                  <a:pt x="47625" y="114300"/>
                </a:lnTo>
                <a:lnTo>
                  <a:pt x="47625" y="133350"/>
                </a:lnTo>
                <a:lnTo>
                  <a:pt x="57150" y="142875"/>
                </a:lnTo>
                <a:lnTo>
                  <a:pt x="57150" y="171450"/>
                </a:lnTo>
                <a:lnTo>
                  <a:pt x="57150" y="190500"/>
                </a:lnTo>
                <a:lnTo>
                  <a:pt x="66675" y="209550"/>
                </a:lnTo>
                <a:lnTo>
                  <a:pt x="66675" y="238125"/>
                </a:lnTo>
                <a:lnTo>
                  <a:pt x="66675" y="266700"/>
                </a:lnTo>
                <a:lnTo>
                  <a:pt x="66675" y="295275"/>
                </a:lnTo>
                <a:lnTo>
                  <a:pt x="66675" y="314325"/>
                </a:lnTo>
                <a:lnTo>
                  <a:pt x="76200" y="352425"/>
                </a:lnTo>
                <a:lnTo>
                  <a:pt x="76200" y="381000"/>
                </a:lnTo>
                <a:lnTo>
                  <a:pt x="76200" y="409575"/>
                </a:lnTo>
                <a:lnTo>
                  <a:pt x="76200" y="438150"/>
                </a:lnTo>
                <a:lnTo>
                  <a:pt x="66675" y="466725"/>
                </a:lnTo>
                <a:lnTo>
                  <a:pt x="66675" y="504825"/>
                </a:lnTo>
                <a:lnTo>
                  <a:pt x="66675" y="533400"/>
                </a:lnTo>
                <a:lnTo>
                  <a:pt x="57150" y="571500"/>
                </a:lnTo>
                <a:lnTo>
                  <a:pt x="57150" y="609600"/>
                </a:lnTo>
                <a:lnTo>
                  <a:pt x="57150" y="638175"/>
                </a:lnTo>
                <a:lnTo>
                  <a:pt x="47625" y="676275"/>
                </a:lnTo>
                <a:lnTo>
                  <a:pt x="38100" y="704850"/>
                </a:lnTo>
                <a:lnTo>
                  <a:pt x="28575" y="733425"/>
                </a:lnTo>
                <a:lnTo>
                  <a:pt x="28575" y="771525"/>
                </a:lnTo>
                <a:lnTo>
                  <a:pt x="19050" y="790575"/>
                </a:lnTo>
                <a:lnTo>
                  <a:pt x="19050" y="819150"/>
                </a:lnTo>
                <a:lnTo>
                  <a:pt x="19050" y="838200"/>
                </a:lnTo>
                <a:lnTo>
                  <a:pt x="9525" y="847725"/>
                </a:lnTo>
                <a:lnTo>
                  <a:pt x="9525" y="866775"/>
                </a:lnTo>
                <a:lnTo>
                  <a:pt x="0" y="866775"/>
                </a:lnTo>
                <a:lnTo>
                  <a:pt x="0" y="876300"/>
                </a:lnTo>
                <a:lnTo>
                  <a:pt x="0" y="876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5667375" y="3286125"/>
            <a:ext cx="161926" cy="342901"/>
          </a:xfrm>
          <a:custGeom>
            <a:avLst/>
            <a:gdLst/>
            <a:ahLst/>
            <a:cxnLst/>
            <a:rect l="0" t="0" r="0" b="0"/>
            <a:pathLst>
              <a:path w="161926" h="342901">
                <a:moveTo>
                  <a:pt x="161925" y="0"/>
                </a:moveTo>
                <a:lnTo>
                  <a:pt x="161925" y="0"/>
                </a:lnTo>
                <a:lnTo>
                  <a:pt x="161925" y="9525"/>
                </a:lnTo>
                <a:lnTo>
                  <a:pt x="161925" y="19050"/>
                </a:lnTo>
                <a:lnTo>
                  <a:pt x="152400" y="28575"/>
                </a:lnTo>
                <a:lnTo>
                  <a:pt x="142875" y="47625"/>
                </a:lnTo>
                <a:lnTo>
                  <a:pt x="142875" y="76200"/>
                </a:lnTo>
                <a:lnTo>
                  <a:pt x="133350" y="95250"/>
                </a:lnTo>
                <a:lnTo>
                  <a:pt x="114300" y="123825"/>
                </a:lnTo>
                <a:lnTo>
                  <a:pt x="104775" y="152400"/>
                </a:lnTo>
                <a:lnTo>
                  <a:pt x="95250" y="180975"/>
                </a:lnTo>
                <a:lnTo>
                  <a:pt x="85725" y="209550"/>
                </a:lnTo>
                <a:lnTo>
                  <a:pt x="66675" y="228600"/>
                </a:lnTo>
                <a:lnTo>
                  <a:pt x="47625" y="257175"/>
                </a:lnTo>
                <a:lnTo>
                  <a:pt x="38100" y="285750"/>
                </a:lnTo>
                <a:lnTo>
                  <a:pt x="28575" y="304800"/>
                </a:lnTo>
                <a:lnTo>
                  <a:pt x="9525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5724525" y="3467100"/>
            <a:ext cx="114301" cy="285751"/>
          </a:xfrm>
          <a:custGeom>
            <a:avLst/>
            <a:gdLst/>
            <a:ahLst/>
            <a:cxnLst/>
            <a:rect l="0" t="0" r="0" b="0"/>
            <a:pathLst>
              <a:path w="114301" h="285751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95250" y="66675"/>
                </a:lnTo>
                <a:lnTo>
                  <a:pt x="85725" y="85725"/>
                </a:lnTo>
                <a:lnTo>
                  <a:pt x="85725" y="104775"/>
                </a:lnTo>
                <a:lnTo>
                  <a:pt x="76200" y="133350"/>
                </a:lnTo>
                <a:lnTo>
                  <a:pt x="57150" y="161925"/>
                </a:lnTo>
                <a:lnTo>
                  <a:pt x="47625" y="180975"/>
                </a:lnTo>
                <a:lnTo>
                  <a:pt x="38100" y="209550"/>
                </a:lnTo>
                <a:lnTo>
                  <a:pt x="19050" y="238125"/>
                </a:lnTo>
                <a:lnTo>
                  <a:pt x="9525" y="257175"/>
                </a:lnTo>
                <a:lnTo>
                  <a:pt x="0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781675" y="3524250"/>
            <a:ext cx="581026" cy="200026"/>
          </a:xfrm>
          <a:custGeom>
            <a:avLst/>
            <a:gdLst/>
            <a:ahLst/>
            <a:cxnLst/>
            <a:rect l="0" t="0" r="0" b="0"/>
            <a:pathLst>
              <a:path w="581026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57175" y="28575"/>
                </a:lnTo>
                <a:lnTo>
                  <a:pt x="285750" y="28575"/>
                </a:lnTo>
                <a:lnTo>
                  <a:pt x="314325" y="28575"/>
                </a:lnTo>
                <a:lnTo>
                  <a:pt x="342900" y="28575"/>
                </a:lnTo>
                <a:lnTo>
                  <a:pt x="361950" y="38100"/>
                </a:lnTo>
                <a:lnTo>
                  <a:pt x="390525" y="38100"/>
                </a:lnTo>
                <a:lnTo>
                  <a:pt x="409575" y="38100"/>
                </a:lnTo>
                <a:lnTo>
                  <a:pt x="438150" y="38100"/>
                </a:lnTo>
                <a:lnTo>
                  <a:pt x="457200" y="38100"/>
                </a:lnTo>
                <a:lnTo>
                  <a:pt x="476250" y="47625"/>
                </a:lnTo>
                <a:lnTo>
                  <a:pt x="495300" y="47625"/>
                </a:lnTo>
                <a:lnTo>
                  <a:pt x="514350" y="47625"/>
                </a:lnTo>
                <a:lnTo>
                  <a:pt x="523875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42925" y="47625"/>
                </a:lnTo>
                <a:lnTo>
                  <a:pt x="542925" y="38100"/>
                </a:lnTo>
                <a:lnTo>
                  <a:pt x="542925" y="38100"/>
                </a:lnTo>
                <a:lnTo>
                  <a:pt x="533400" y="38100"/>
                </a:lnTo>
                <a:lnTo>
                  <a:pt x="523875" y="28575"/>
                </a:lnTo>
                <a:lnTo>
                  <a:pt x="514350" y="28575"/>
                </a:lnTo>
                <a:lnTo>
                  <a:pt x="504825" y="19050"/>
                </a:lnTo>
                <a:lnTo>
                  <a:pt x="495300" y="19050"/>
                </a:lnTo>
                <a:lnTo>
                  <a:pt x="485775" y="19050"/>
                </a:lnTo>
                <a:lnTo>
                  <a:pt x="476250" y="9525"/>
                </a:lnTo>
                <a:lnTo>
                  <a:pt x="466725" y="9525"/>
                </a:lnTo>
                <a:lnTo>
                  <a:pt x="457200" y="9525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47675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66725" y="9525"/>
                </a:lnTo>
                <a:lnTo>
                  <a:pt x="476250" y="9525"/>
                </a:lnTo>
                <a:lnTo>
                  <a:pt x="495300" y="9525"/>
                </a:lnTo>
                <a:lnTo>
                  <a:pt x="504825" y="19050"/>
                </a:lnTo>
                <a:lnTo>
                  <a:pt x="523875" y="19050"/>
                </a:lnTo>
                <a:lnTo>
                  <a:pt x="542925" y="19050"/>
                </a:lnTo>
                <a:lnTo>
                  <a:pt x="561975" y="28575"/>
                </a:lnTo>
                <a:lnTo>
                  <a:pt x="571500" y="28575"/>
                </a:lnTo>
                <a:lnTo>
                  <a:pt x="581025" y="38100"/>
                </a:lnTo>
                <a:lnTo>
                  <a:pt x="581025" y="47625"/>
                </a:lnTo>
                <a:lnTo>
                  <a:pt x="581025" y="66675"/>
                </a:lnTo>
                <a:lnTo>
                  <a:pt x="581025" y="76200"/>
                </a:lnTo>
                <a:lnTo>
                  <a:pt x="561975" y="95250"/>
                </a:lnTo>
                <a:lnTo>
                  <a:pt x="542925" y="123825"/>
                </a:lnTo>
                <a:lnTo>
                  <a:pt x="514350" y="152400"/>
                </a:lnTo>
                <a:lnTo>
                  <a:pt x="495300" y="180975"/>
                </a:lnTo>
                <a:lnTo>
                  <a:pt x="476250" y="200025"/>
                </a:lnTo>
                <a:lnTo>
                  <a:pt x="47625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7219950" y="2781300"/>
            <a:ext cx="200026" cy="304801"/>
          </a:xfrm>
          <a:custGeom>
            <a:avLst/>
            <a:gdLst/>
            <a:ahLst/>
            <a:cxnLst/>
            <a:rect l="0" t="0" r="0" b="0"/>
            <a:pathLst>
              <a:path w="200026" h="304801">
                <a:moveTo>
                  <a:pt x="114300" y="9525"/>
                </a:moveTo>
                <a:lnTo>
                  <a:pt x="114300" y="9525"/>
                </a:lnTo>
                <a:lnTo>
                  <a:pt x="114300" y="19050"/>
                </a:lnTo>
                <a:lnTo>
                  <a:pt x="114300" y="28575"/>
                </a:lnTo>
                <a:lnTo>
                  <a:pt x="114300" y="47625"/>
                </a:lnTo>
                <a:lnTo>
                  <a:pt x="104775" y="66675"/>
                </a:lnTo>
                <a:lnTo>
                  <a:pt x="95250" y="85725"/>
                </a:lnTo>
                <a:lnTo>
                  <a:pt x="85725" y="114300"/>
                </a:lnTo>
                <a:lnTo>
                  <a:pt x="76200" y="142875"/>
                </a:lnTo>
                <a:lnTo>
                  <a:pt x="66675" y="171450"/>
                </a:lnTo>
                <a:lnTo>
                  <a:pt x="47625" y="209550"/>
                </a:lnTo>
                <a:lnTo>
                  <a:pt x="38100" y="228600"/>
                </a:lnTo>
                <a:lnTo>
                  <a:pt x="38100" y="257175"/>
                </a:lnTo>
                <a:lnTo>
                  <a:pt x="28575" y="276225"/>
                </a:lnTo>
                <a:lnTo>
                  <a:pt x="19050" y="285750"/>
                </a:lnTo>
                <a:lnTo>
                  <a:pt x="19050" y="295275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304800"/>
                </a:lnTo>
                <a:lnTo>
                  <a:pt x="19050" y="295275"/>
                </a:lnTo>
                <a:lnTo>
                  <a:pt x="19050" y="276225"/>
                </a:lnTo>
                <a:lnTo>
                  <a:pt x="28575" y="266700"/>
                </a:lnTo>
                <a:lnTo>
                  <a:pt x="38100" y="247650"/>
                </a:lnTo>
                <a:lnTo>
                  <a:pt x="47625" y="219075"/>
                </a:lnTo>
                <a:lnTo>
                  <a:pt x="57150" y="200025"/>
                </a:lnTo>
                <a:lnTo>
                  <a:pt x="66675" y="171450"/>
                </a:lnTo>
                <a:lnTo>
                  <a:pt x="76200" y="142875"/>
                </a:lnTo>
                <a:lnTo>
                  <a:pt x="85725" y="114300"/>
                </a:lnTo>
                <a:lnTo>
                  <a:pt x="85725" y="85725"/>
                </a:lnTo>
                <a:lnTo>
                  <a:pt x="95250" y="66675"/>
                </a:lnTo>
                <a:lnTo>
                  <a:pt x="95250" y="47625"/>
                </a:lnTo>
                <a:lnTo>
                  <a:pt x="104775" y="28575"/>
                </a:lnTo>
                <a:lnTo>
                  <a:pt x="104775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38100"/>
                </a:lnTo>
                <a:lnTo>
                  <a:pt x="76200" y="47625"/>
                </a:lnTo>
                <a:lnTo>
                  <a:pt x="76200" y="66675"/>
                </a:lnTo>
                <a:lnTo>
                  <a:pt x="76200" y="85725"/>
                </a:lnTo>
                <a:lnTo>
                  <a:pt x="85725" y="104775"/>
                </a:lnTo>
                <a:lnTo>
                  <a:pt x="85725" y="123825"/>
                </a:lnTo>
                <a:lnTo>
                  <a:pt x="104775" y="142875"/>
                </a:lnTo>
                <a:lnTo>
                  <a:pt x="114300" y="161925"/>
                </a:lnTo>
                <a:lnTo>
                  <a:pt x="133350" y="171450"/>
                </a:lnTo>
                <a:lnTo>
                  <a:pt x="152400" y="190500"/>
                </a:lnTo>
                <a:lnTo>
                  <a:pt x="161925" y="200025"/>
                </a:lnTo>
                <a:lnTo>
                  <a:pt x="171450" y="209550"/>
                </a:lnTo>
                <a:lnTo>
                  <a:pt x="180975" y="228600"/>
                </a:lnTo>
                <a:lnTo>
                  <a:pt x="190500" y="238125"/>
                </a:lnTo>
                <a:lnTo>
                  <a:pt x="200025" y="247650"/>
                </a:lnTo>
                <a:lnTo>
                  <a:pt x="200025" y="247650"/>
                </a:lnTo>
                <a:lnTo>
                  <a:pt x="200025" y="257175"/>
                </a:lnTo>
                <a:lnTo>
                  <a:pt x="200025" y="257175"/>
                </a:lnTo>
                <a:lnTo>
                  <a:pt x="190500" y="257175"/>
                </a:lnTo>
                <a:lnTo>
                  <a:pt x="180975" y="266700"/>
                </a:lnTo>
                <a:lnTo>
                  <a:pt x="161925" y="266700"/>
                </a:lnTo>
                <a:lnTo>
                  <a:pt x="142875" y="276225"/>
                </a:lnTo>
                <a:lnTo>
                  <a:pt x="114300" y="276225"/>
                </a:lnTo>
                <a:lnTo>
                  <a:pt x="95250" y="276225"/>
                </a:lnTo>
                <a:lnTo>
                  <a:pt x="66675" y="276225"/>
                </a:lnTo>
                <a:lnTo>
                  <a:pt x="47625" y="276225"/>
                </a:lnTo>
                <a:lnTo>
                  <a:pt x="28575" y="276225"/>
                </a:lnTo>
                <a:lnTo>
                  <a:pt x="19050" y="276225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562850" y="2828925"/>
            <a:ext cx="171451" cy="276226"/>
          </a:xfrm>
          <a:custGeom>
            <a:avLst/>
            <a:gdLst/>
            <a:ahLst/>
            <a:cxnLst/>
            <a:rect l="0" t="0" r="0" b="0"/>
            <a:pathLst>
              <a:path w="171451" h="276226">
                <a:moveTo>
                  <a:pt x="142875" y="28575"/>
                </a:moveTo>
                <a:lnTo>
                  <a:pt x="142875" y="28575"/>
                </a:lnTo>
                <a:lnTo>
                  <a:pt x="142875" y="19050"/>
                </a:lnTo>
                <a:lnTo>
                  <a:pt x="142875" y="19050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0"/>
                </a:lnTo>
                <a:lnTo>
                  <a:pt x="76200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2857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57150"/>
                </a:lnTo>
                <a:lnTo>
                  <a:pt x="0" y="76200"/>
                </a:lnTo>
                <a:lnTo>
                  <a:pt x="0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28575" y="114300"/>
                </a:lnTo>
                <a:lnTo>
                  <a:pt x="47625" y="123825"/>
                </a:lnTo>
                <a:lnTo>
                  <a:pt x="66675" y="133350"/>
                </a:lnTo>
                <a:lnTo>
                  <a:pt x="85725" y="152400"/>
                </a:lnTo>
                <a:lnTo>
                  <a:pt x="104775" y="161925"/>
                </a:lnTo>
                <a:lnTo>
                  <a:pt x="123825" y="180975"/>
                </a:lnTo>
                <a:lnTo>
                  <a:pt x="142875" y="190500"/>
                </a:lnTo>
                <a:lnTo>
                  <a:pt x="152400" y="209550"/>
                </a:lnTo>
                <a:lnTo>
                  <a:pt x="161925" y="219075"/>
                </a:lnTo>
                <a:lnTo>
                  <a:pt x="161925" y="228600"/>
                </a:lnTo>
                <a:lnTo>
                  <a:pt x="171450" y="247650"/>
                </a:lnTo>
                <a:lnTo>
                  <a:pt x="161925" y="257175"/>
                </a:lnTo>
                <a:lnTo>
                  <a:pt x="161925" y="266700"/>
                </a:lnTo>
                <a:lnTo>
                  <a:pt x="152400" y="266700"/>
                </a:lnTo>
                <a:lnTo>
                  <a:pt x="142875" y="276225"/>
                </a:lnTo>
                <a:lnTo>
                  <a:pt x="133350" y="276225"/>
                </a:lnTo>
                <a:lnTo>
                  <a:pt x="104775" y="276225"/>
                </a:lnTo>
                <a:lnTo>
                  <a:pt x="85725" y="276225"/>
                </a:lnTo>
                <a:lnTo>
                  <a:pt x="57150" y="266700"/>
                </a:lnTo>
                <a:lnTo>
                  <a:pt x="47625" y="266700"/>
                </a:lnTo>
                <a:lnTo>
                  <a:pt x="28575" y="266700"/>
                </a:lnTo>
                <a:lnTo>
                  <a:pt x="19050" y="266700"/>
                </a:lnTo>
                <a:lnTo>
                  <a:pt x="19050" y="266700"/>
                </a:lnTo>
                <a:lnTo>
                  <a:pt x="19050" y="257175"/>
                </a:lnTo>
                <a:lnTo>
                  <a:pt x="19050" y="2571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7677150" y="2743200"/>
            <a:ext cx="19051" cy="142876"/>
          </a:xfrm>
          <a:custGeom>
            <a:avLst/>
            <a:gdLst/>
            <a:ahLst/>
            <a:cxnLst/>
            <a:rect l="0" t="0" r="0" b="0"/>
            <a:pathLst>
              <a:path w="19051" h="1428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57150"/>
                </a:lnTo>
                <a:lnTo>
                  <a:pt x="0" y="76200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7572375" y="3048000"/>
            <a:ext cx="9526" cy="104776"/>
          </a:xfrm>
          <a:custGeom>
            <a:avLst/>
            <a:gdLst/>
            <a:ahLst/>
            <a:cxnLst/>
            <a:rect l="0" t="0" r="0" b="0"/>
            <a:pathLst>
              <a:path w="9526" h="1047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04775"/>
                </a:lnTo>
                <a:lnTo>
                  <a:pt x="9525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7858125" y="3067050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олилиния 47"/>
          <p:cNvSpPr/>
          <p:nvPr/>
        </p:nvSpPr>
        <p:spPr>
          <a:xfrm>
            <a:off x="8181975" y="2847975"/>
            <a:ext cx="152401" cy="200026"/>
          </a:xfrm>
          <a:custGeom>
            <a:avLst/>
            <a:gdLst/>
            <a:ahLst/>
            <a:cxnLst/>
            <a:rect l="0" t="0" r="0" b="0"/>
            <a:pathLst>
              <a:path w="152401" h="200026">
                <a:moveTo>
                  <a:pt x="57150" y="9525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47625" y="57150"/>
                </a:lnTo>
                <a:lnTo>
                  <a:pt x="47625" y="85725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  <a:lnTo>
                  <a:pt x="0" y="190500"/>
                </a:lnTo>
                <a:lnTo>
                  <a:pt x="0" y="190500"/>
                </a:lnTo>
                <a:lnTo>
                  <a:pt x="9525" y="180975"/>
                </a:lnTo>
                <a:lnTo>
                  <a:pt x="9525" y="161925"/>
                </a:lnTo>
                <a:lnTo>
                  <a:pt x="9525" y="142875"/>
                </a:lnTo>
                <a:lnTo>
                  <a:pt x="19050" y="123825"/>
                </a:lnTo>
                <a:lnTo>
                  <a:pt x="19050" y="95250"/>
                </a:lnTo>
                <a:lnTo>
                  <a:pt x="28575" y="76200"/>
                </a:lnTo>
                <a:lnTo>
                  <a:pt x="38100" y="57150"/>
                </a:lnTo>
                <a:lnTo>
                  <a:pt x="38100" y="38100"/>
                </a:lnTo>
                <a:lnTo>
                  <a:pt x="47625" y="19050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19050"/>
                </a:lnTo>
                <a:lnTo>
                  <a:pt x="47625" y="28575"/>
                </a:lnTo>
                <a:lnTo>
                  <a:pt x="47625" y="47625"/>
                </a:lnTo>
                <a:lnTo>
                  <a:pt x="57150" y="57150"/>
                </a:lnTo>
                <a:lnTo>
                  <a:pt x="66675" y="76200"/>
                </a:lnTo>
                <a:lnTo>
                  <a:pt x="85725" y="95250"/>
                </a:lnTo>
                <a:lnTo>
                  <a:pt x="95250" y="104775"/>
                </a:lnTo>
                <a:lnTo>
                  <a:pt x="114300" y="114300"/>
                </a:lnTo>
                <a:lnTo>
                  <a:pt x="123825" y="133350"/>
                </a:lnTo>
                <a:lnTo>
                  <a:pt x="142875" y="133350"/>
                </a:lnTo>
                <a:lnTo>
                  <a:pt x="142875" y="142875"/>
                </a:lnTo>
                <a:lnTo>
                  <a:pt x="152400" y="152400"/>
                </a:lnTo>
                <a:lnTo>
                  <a:pt x="152400" y="152400"/>
                </a:lnTo>
                <a:lnTo>
                  <a:pt x="152400" y="161925"/>
                </a:lnTo>
                <a:lnTo>
                  <a:pt x="152400" y="161925"/>
                </a:lnTo>
                <a:lnTo>
                  <a:pt x="142875" y="161925"/>
                </a:lnTo>
                <a:lnTo>
                  <a:pt x="123825" y="171450"/>
                </a:lnTo>
                <a:lnTo>
                  <a:pt x="104775" y="171450"/>
                </a:lnTo>
                <a:lnTo>
                  <a:pt x="85725" y="171450"/>
                </a:lnTo>
                <a:lnTo>
                  <a:pt x="66675" y="171450"/>
                </a:lnTo>
                <a:lnTo>
                  <a:pt x="38100" y="180975"/>
                </a:lnTo>
                <a:lnTo>
                  <a:pt x="19050" y="180975"/>
                </a:lnTo>
                <a:lnTo>
                  <a:pt x="9525" y="180975"/>
                </a:lnTo>
                <a:lnTo>
                  <a:pt x="9525" y="190500"/>
                </a:lnTo>
                <a:lnTo>
                  <a:pt x="952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7829550" y="3048000"/>
            <a:ext cx="28576" cy="114301"/>
          </a:xfrm>
          <a:custGeom>
            <a:avLst/>
            <a:gdLst/>
            <a:ahLst/>
            <a:cxnLst/>
            <a:rect l="0" t="0" r="0" b="0"/>
            <a:pathLst>
              <a:path w="28576" h="11430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47625"/>
                </a:lnTo>
                <a:lnTo>
                  <a:pt x="28575" y="6667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8534400" y="2705100"/>
            <a:ext cx="104776" cy="247651"/>
          </a:xfrm>
          <a:custGeom>
            <a:avLst/>
            <a:gdLst/>
            <a:ahLst/>
            <a:cxnLst/>
            <a:rect l="0" t="0" r="0" b="0"/>
            <a:pathLst>
              <a:path w="104776" h="2476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9525"/>
                </a:lnTo>
                <a:lnTo>
                  <a:pt x="28575" y="19050"/>
                </a:lnTo>
                <a:lnTo>
                  <a:pt x="19050" y="38100"/>
                </a:lnTo>
                <a:lnTo>
                  <a:pt x="19050" y="57150"/>
                </a:lnTo>
                <a:lnTo>
                  <a:pt x="19050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9525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9525" y="238125"/>
                </a:lnTo>
                <a:lnTo>
                  <a:pt x="19050" y="247650"/>
                </a:lnTo>
                <a:lnTo>
                  <a:pt x="28575" y="247650"/>
                </a:lnTo>
                <a:lnTo>
                  <a:pt x="38100" y="247650"/>
                </a:lnTo>
                <a:lnTo>
                  <a:pt x="57150" y="247650"/>
                </a:lnTo>
                <a:lnTo>
                  <a:pt x="76200" y="247650"/>
                </a:lnTo>
                <a:lnTo>
                  <a:pt x="95250" y="247650"/>
                </a:lnTo>
                <a:lnTo>
                  <a:pt x="104775" y="247650"/>
                </a:lnTo>
                <a:lnTo>
                  <a:pt x="10477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 50"/>
          <p:cNvSpPr/>
          <p:nvPr/>
        </p:nvSpPr>
        <p:spPr>
          <a:xfrm>
            <a:off x="8439150" y="2781300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0"/>
                </a:lnTo>
                <a:lnTo>
                  <a:pt x="238125" y="0"/>
                </a:lnTo>
                <a:lnTo>
                  <a:pt x="247650" y="9525"/>
                </a:lnTo>
                <a:lnTo>
                  <a:pt x="2476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4333875" y="3524250"/>
            <a:ext cx="200026" cy="219076"/>
          </a:xfrm>
          <a:custGeom>
            <a:avLst/>
            <a:gdLst/>
            <a:ahLst/>
            <a:cxnLst/>
            <a:rect l="0" t="0" r="0" b="0"/>
            <a:pathLst>
              <a:path w="200026" h="219076">
                <a:moveTo>
                  <a:pt x="104775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9525"/>
                </a:lnTo>
                <a:lnTo>
                  <a:pt x="57150" y="19050"/>
                </a:lnTo>
                <a:lnTo>
                  <a:pt x="47625" y="28575"/>
                </a:lnTo>
                <a:lnTo>
                  <a:pt x="38100" y="28575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0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9525" y="142875"/>
                </a:lnTo>
                <a:lnTo>
                  <a:pt x="9525" y="152400"/>
                </a:lnTo>
                <a:lnTo>
                  <a:pt x="19050" y="161925"/>
                </a:lnTo>
                <a:lnTo>
                  <a:pt x="28575" y="171450"/>
                </a:lnTo>
                <a:lnTo>
                  <a:pt x="38100" y="180975"/>
                </a:lnTo>
                <a:lnTo>
                  <a:pt x="47625" y="190500"/>
                </a:lnTo>
                <a:lnTo>
                  <a:pt x="57150" y="200025"/>
                </a:lnTo>
                <a:lnTo>
                  <a:pt x="66675" y="200025"/>
                </a:lnTo>
                <a:lnTo>
                  <a:pt x="85725" y="209550"/>
                </a:lnTo>
                <a:lnTo>
                  <a:pt x="95250" y="209550"/>
                </a:lnTo>
                <a:lnTo>
                  <a:pt x="104775" y="209550"/>
                </a:lnTo>
                <a:lnTo>
                  <a:pt x="123825" y="209550"/>
                </a:lnTo>
                <a:lnTo>
                  <a:pt x="133350" y="200025"/>
                </a:lnTo>
                <a:lnTo>
                  <a:pt x="142875" y="190500"/>
                </a:lnTo>
                <a:lnTo>
                  <a:pt x="161925" y="190500"/>
                </a:lnTo>
                <a:lnTo>
                  <a:pt x="171450" y="180975"/>
                </a:lnTo>
                <a:lnTo>
                  <a:pt x="180975" y="171450"/>
                </a:lnTo>
                <a:lnTo>
                  <a:pt x="190500" y="152400"/>
                </a:lnTo>
                <a:lnTo>
                  <a:pt x="190500" y="142875"/>
                </a:lnTo>
                <a:lnTo>
                  <a:pt x="200025" y="133350"/>
                </a:lnTo>
                <a:lnTo>
                  <a:pt x="200025" y="114300"/>
                </a:lnTo>
                <a:lnTo>
                  <a:pt x="200025" y="104775"/>
                </a:lnTo>
                <a:lnTo>
                  <a:pt x="200025" y="85725"/>
                </a:lnTo>
                <a:lnTo>
                  <a:pt x="200025" y="76200"/>
                </a:lnTo>
                <a:lnTo>
                  <a:pt x="190500" y="66675"/>
                </a:lnTo>
                <a:lnTo>
                  <a:pt x="190500" y="57150"/>
                </a:lnTo>
                <a:lnTo>
                  <a:pt x="180975" y="38100"/>
                </a:lnTo>
                <a:lnTo>
                  <a:pt x="171450" y="28575"/>
                </a:lnTo>
                <a:lnTo>
                  <a:pt x="161925" y="28575"/>
                </a:lnTo>
                <a:lnTo>
                  <a:pt x="152400" y="19050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19050"/>
                </a:lnTo>
                <a:lnTo>
                  <a:pt x="38100" y="28575"/>
                </a:lnTo>
                <a:lnTo>
                  <a:pt x="28575" y="28575"/>
                </a:lnTo>
                <a:lnTo>
                  <a:pt x="28575" y="47625"/>
                </a:lnTo>
                <a:lnTo>
                  <a:pt x="19050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85725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61925"/>
                </a:lnTo>
                <a:lnTo>
                  <a:pt x="9525" y="171450"/>
                </a:lnTo>
                <a:lnTo>
                  <a:pt x="19050" y="180975"/>
                </a:lnTo>
                <a:lnTo>
                  <a:pt x="28575" y="190500"/>
                </a:lnTo>
                <a:lnTo>
                  <a:pt x="38100" y="200025"/>
                </a:lnTo>
                <a:lnTo>
                  <a:pt x="47625" y="209550"/>
                </a:lnTo>
                <a:lnTo>
                  <a:pt x="57150" y="219075"/>
                </a:lnTo>
                <a:lnTo>
                  <a:pt x="66675" y="219075"/>
                </a:lnTo>
                <a:lnTo>
                  <a:pt x="85725" y="219075"/>
                </a:lnTo>
                <a:lnTo>
                  <a:pt x="95250" y="219075"/>
                </a:lnTo>
                <a:lnTo>
                  <a:pt x="104775" y="219075"/>
                </a:lnTo>
                <a:lnTo>
                  <a:pt x="123825" y="219075"/>
                </a:lnTo>
                <a:lnTo>
                  <a:pt x="133350" y="209550"/>
                </a:lnTo>
                <a:lnTo>
                  <a:pt x="142875" y="200025"/>
                </a:lnTo>
                <a:lnTo>
                  <a:pt x="161925" y="200025"/>
                </a:lnTo>
                <a:lnTo>
                  <a:pt x="171450" y="190500"/>
                </a:lnTo>
                <a:lnTo>
                  <a:pt x="180975" y="180975"/>
                </a:lnTo>
                <a:lnTo>
                  <a:pt x="190500" y="161925"/>
                </a:lnTo>
                <a:lnTo>
                  <a:pt x="190500" y="152400"/>
                </a:lnTo>
                <a:lnTo>
                  <a:pt x="200025" y="142875"/>
                </a:lnTo>
                <a:lnTo>
                  <a:pt x="200025" y="133350"/>
                </a:lnTo>
                <a:lnTo>
                  <a:pt x="200025" y="114300"/>
                </a:lnTo>
                <a:lnTo>
                  <a:pt x="200025" y="104775"/>
                </a:lnTo>
                <a:lnTo>
                  <a:pt x="200025" y="95250"/>
                </a:lnTo>
                <a:lnTo>
                  <a:pt x="190500" y="76200"/>
                </a:lnTo>
                <a:lnTo>
                  <a:pt x="190500" y="66675"/>
                </a:lnTo>
                <a:lnTo>
                  <a:pt x="180975" y="57150"/>
                </a:lnTo>
                <a:lnTo>
                  <a:pt x="171450" y="47625"/>
                </a:lnTo>
                <a:lnTo>
                  <a:pt x="161925" y="38100"/>
                </a:lnTo>
                <a:lnTo>
                  <a:pt x="152400" y="28575"/>
                </a:lnTo>
                <a:lnTo>
                  <a:pt x="142875" y="28575"/>
                </a:lnTo>
                <a:lnTo>
                  <a:pt x="133350" y="19050"/>
                </a:lnTo>
                <a:lnTo>
                  <a:pt x="123825" y="1905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66675" y="19050"/>
                </a:lnTo>
                <a:lnTo>
                  <a:pt x="57150" y="19050"/>
                </a:lnTo>
                <a:lnTo>
                  <a:pt x="47625" y="28575"/>
                </a:lnTo>
                <a:lnTo>
                  <a:pt x="47625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2857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14300"/>
                </a:lnTo>
                <a:lnTo>
                  <a:pt x="95250" y="104775"/>
                </a:lnTo>
                <a:lnTo>
                  <a:pt x="104775" y="95250"/>
                </a:lnTo>
                <a:lnTo>
                  <a:pt x="104775" y="7620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38100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19050"/>
                </a:lnTo>
                <a:lnTo>
                  <a:pt x="104775" y="1905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85725" y="28575"/>
                </a:lnTo>
                <a:lnTo>
                  <a:pt x="85725" y="38100"/>
                </a:lnTo>
                <a:lnTo>
                  <a:pt x="85725" y="38100"/>
                </a:lnTo>
                <a:lnTo>
                  <a:pt x="85725" y="47625"/>
                </a:lnTo>
                <a:lnTo>
                  <a:pt x="85725" y="47625"/>
                </a:lnTo>
                <a:lnTo>
                  <a:pt x="95250" y="47625"/>
                </a:lnTo>
                <a:lnTo>
                  <a:pt x="95250" y="57150"/>
                </a:lnTo>
                <a:lnTo>
                  <a:pt x="104775" y="47625"/>
                </a:lnTo>
                <a:lnTo>
                  <a:pt x="104775" y="47625"/>
                </a:lnTo>
                <a:lnTo>
                  <a:pt x="114300" y="38100"/>
                </a:lnTo>
                <a:lnTo>
                  <a:pt x="123825" y="28575"/>
                </a:lnTo>
                <a:lnTo>
                  <a:pt x="133350" y="28575"/>
                </a:lnTo>
                <a:lnTo>
                  <a:pt x="133350" y="19050"/>
                </a:lnTo>
                <a:lnTo>
                  <a:pt x="142875" y="9525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04775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66675"/>
                </a:lnTo>
                <a:lnTo>
                  <a:pt x="952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4724400" y="3028950"/>
            <a:ext cx="200026" cy="190501"/>
          </a:xfrm>
          <a:custGeom>
            <a:avLst/>
            <a:gdLst/>
            <a:ahLst/>
            <a:cxnLst/>
            <a:rect l="0" t="0" r="0" b="0"/>
            <a:pathLst>
              <a:path w="200026" h="190501">
                <a:moveTo>
                  <a:pt x="9525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0" y="85725"/>
                </a:lnTo>
                <a:lnTo>
                  <a:pt x="9525" y="76200"/>
                </a:lnTo>
                <a:lnTo>
                  <a:pt x="9525" y="57150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57150"/>
                </a:lnTo>
                <a:lnTo>
                  <a:pt x="9525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104775"/>
                </a:lnTo>
                <a:lnTo>
                  <a:pt x="47625" y="114300"/>
                </a:lnTo>
                <a:lnTo>
                  <a:pt x="66675" y="114300"/>
                </a:lnTo>
                <a:lnTo>
                  <a:pt x="85725" y="104775"/>
                </a:lnTo>
                <a:lnTo>
                  <a:pt x="95250" y="104775"/>
                </a:lnTo>
                <a:lnTo>
                  <a:pt x="114300" y="85725"/>
                </a:lnTo>
                <a:lnTo>
                  <a:pt x="123825" y="76200"/>
                </a:lnTo>
                <a:lnTo>
                  <a:pt x="133350" y="66675"/>
                </a:lnTo>
                <a:lnTo>
                  <a:pt x="142875" y="57150"/>
                </a:lnTo>
                <a:lnTo>
                  <a:pt x="152400" y="38100"/>
                </a:lnTo>
                <a:lnTo>
                  <a:pt x="161925" y="28575"/>
                </a:lnTo>
                <a:lnTo>
                  <a:pt x="161925" y="9525"/>
                </a:lnTo>
                <a:lnTo>
                  <a:pt x="161925" y="0"/>
                </a:lnTo>
                <a:lnTo>
                  <a:pt x="161925" y="0"/>
                </a:lnTo>
                <a:lnTo>
                  <a:pt x="161925" y="0"/>
                </a:lnTo>
                <a:lnTo>
                  <a:pt x="152400" y="0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38100"/>
                </a:lnTo>
                <a:lnTo>
                  <a:pt x="114300" y="66675"/>
                </a:lnTo>
                <a:lnTo>
                  <a:pt x="104775" y="85725"/>
                </a:lnTo>
                <a:lnTo>
                  <a:pt x="85725" y="104775"/>
                </a:lnTo>
                <a:lnTo>
                  <a:pt x="76200" y="133350"/>
                </a:lnTo>
                <a:lnTo>
                  <a:pt x="66675" y="152400"/>
                </a:lnTo>
                <a:lnTo>
                  <a:pt x="66675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114300" y="180975"/>
                </a:lnTo>
                <a:lnTo>
                  <a:pt x="142875" y="171450"/>
                </a:lnTo>
                <a:lnTo>
                  <a:pt x="161925" y="152400"/>
                </a:lnTo>
                <a:lnTo>
                  <a:pt x="190500" y="142875"/>
                </a:lnTo>
                <a:lnTo>
                  <a:pt x="200025" y="133350"/>
                </a:lnTo>
                <a:lnTo>
                  <a:pt x="200025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4552950" y="2847975"/>
            <a:ext cx="1276351" cy="704851"/>
          </a:xfrm>
          <a:custGeom>
            <a:avLst/>
            <a:gdLst/>
            <a:ahLst/>
            <a:cxnLst/>
            <a:rect l="0" t="0" r="0" b="0"/>
            <a:pathLst>
              <a:path w="1276351" h="704851">
                <a:moveTo>
                  <a:pt x="0" y="704850"/>
                </a:moveTo>
                <a:lnTo>
                  <a:pt x="0" y="704850"/>
                </a:lnTo>
                <a:lnTo>
                  <a:pt x="9525" y="704850"/>
                </a:lnTo>
                <a:lnTo>
                  <a:pt x="9525" y="704850"/>
                </a:lnTo>
                <a:lnTo>
                  <a:pt x="19050" y="695325"/>
                </a:lnTo>
                <a:lnTo>
                  <a:pt x="28575" y="685800"/>
                </a:lnTo>
                <a:lnTo>
                  <a:pt x="38100" y="685800"/>
                </a:lnTo>
                <a:lnTo>
                  <a:pt x="57150" y="666750"/>
                </a:lnTo>
                <a:lnTo>
                  <a:pt x="66675" y="657225"/>
                </a:lnTo>
                <a:lnTo>
                  <a:pt x="85725" y="647700"/>
                </a:lnTo>
                <a:lnTo>
                  <a:pt x="104775" y="647700"/>
                </a:lnTo>
                <a:lnTo>
                  <a:pt x="123825" y="628650"/>
                </a:lnTo>
                <a:lnTo>
                  <a:pt x="133350" y="619125"/>
                </a:lnTo>
                <a:lnTo>
                  <a:pt x="152400" y="609600"/>
                </a:lnTo>
                <a:lnTo>
                  <a:pt x="171450" y="600075"/>
                </a:lnTo>
                <a:lnTo>
                  <a:pt x="190500" y="590550"/>
                </a:lnTo>
                <a:lnTo>
                  <a:pt x="209550" y="581025"/>
                </a:lnTo>
                <a:lnTo>
                  <a:pt x="228600" y="571500"/>
                </a:lnTo>
                <a:lnTo>
                  <a:pt x="247650" y="561975"/>
                </a:lnTo>
                <a:lnTo>
                  <a:pt x="266700" y="552450"/>
                </a:lnTo>
                <a:lnTo>
                  <a:pt x="285750" y="542925"/>
                </a:lnTo>
                <a:lnTo>
                  <a:pt x="304800" y="523875"/>
                </a:lnTo>
                <a:lnTo>
                  <a:pt x="323850" y="514350"/>
                </a:lnTo>
                <a:lnTo>
                  <a:pt x="342900" y="504825"/>
                </a:lnTo>
                <a:lnTo>
                  <a:pt x="361950" y="495300"/>
                </a:lnTo>
                <a:lnTo>
                  <a:pt x="381000" y="485775"/>
                </a:lnTo>
                <a:lnTo>
                  <a:pt x="400050" y="476250"/>
                </a:lnTo>
                <a:lnTo>
                  <a:pt x="428625" y="466725"/>
                </a:lnTo>
                <a:lnTo>
                  <a:pt x="447675" y="447675"/>
                </a:lnTo>
                <a:lnTo>
                  <a:pt x="466725" y="438150"/>
                </a:lnTo>
                <a:lnTo>
                  <a:pt x="485775" y="428625"/>
                </a:lnTo>
                <a:lnTo>
                  <a:pt x="504825" y="419100"/>
                </a:lnTo>
                <a:lnTo>
                  <a:pt x="533400" y="409575"/>
                </a:lnTo>
                <a:lnTo>
                  <a:pt x="552450" y="400050"/>
                </a:lnTo>
                <a:lnTo>
                  <a:pt x="571500" y="381000"/>
                </a:lnTo>
                <a:lnTo>
                  <a:pt x="590550" y="371475"/>
                </a:lnTo>
                <a:lnTo>
                  <a:pt x="619125" y="361950"/>
                </a:lnTo>
                <a:lnTo>
                  <a:pt x="638175" y="352425"/>
                </a:lnTo>
                <a:lnTo>
                  <a:pt x="657225" y="342900"/>
                </a:lnTo>
                <a:lnTo>
                  <a:pt x="685800" y="323850"/>
                </a:lnTo>
                <a:lnTo>
                  <a:pt x="704850" y="314325"/>
                </a:lnTo>
                <a:lnTo>
                  <a:pt x="733425" y="304800"/>
                </a:lnTo>
                <a:lnTo>
                  <a:pt x="752475" y="295275"/>
                </a:lnTo>
                <a:lnTo>
                  <a:pt x="781050" y="285750"/>
                </a:lnTo>
                <a:lnTo>
                  <a:pt x="800100" y="266700"/>
                </a:lnTo>
                <a:lnTo>
                  <a:pt x="819150" y="257175"/>
                </a:lnTo>
                <a:lnTo>
                  <a:pt x="838200" y="247650"/>
                </a:lnTo>
                <a:lnTo>
                  <a:pt x="866775" y="238125"/>
                </a:lnTo>
                <a:lnTo>
                  <a:pt x="885825" y="228600"/>
                </a:lnTo>
                <a:lnTo>
                  <a:pt x="904875" y="219075"/>
                </a:lnTo>
                <a:lnTo>
                  <a:pt x="923925" y="200025"/>
                </a:lnTo>
                <a:lnTo>
                  <a:pt x="952500" y="190500"/>
                </a:lnTo>
                <a:lnTo>
                  <a:pt x="971550" y="180975"/>
                </a:lnTo>
                <a:lnTo>
                  <a:pt x="990600" y="171450"/>
                </a:lnTo>
                <a:lnTo>
                  <a:pt x="1009650" y="161925"/>
                </a:lnTo>
                <a:lnTo>
                  <a:pt x="1028700" y="152400"/>
                </a:lnTo>
                <a:lnTo>
                  <a:pt x="1057275" y="142875"/>
                </a:lnTo>
                <a:lnTo>
                  <a:pt x="1066800" y="133350"/>
                </a:lnTo>
                <a:lnTo>
                  <a:pt x="1095375" y="123825"/>
                </a:lnTo>
                <a:lnTo>
                  <a:pt x="1114425" y="114300"/>
                </a:lnTo>
                <a:lnTo>
                  <a:pt x="1123950" y="104775"/>
                </a:lnTo>
                <a:lnTo>
                  <a:pt x="1143000" y="95250"/>
                </a:lnTo>
                <a:lnTo>
                  <a:pt x="1162050" y="85725"/>
                </a:lnTo>
                <a:lnTo>
                  <a:pt x="1181100" y="76200"/>
                </a:lnTo>
                <a:lnTo>
                  <a:pt x="1200150" y="76200"/>
                </a:lnTo>
                <a:lnTo>
                  <a:pt x="1209675" y="66675"/>
                </a:lnTo>
                <a:lnTo>
                  <a:pt x="1228725" y="57150"/>
                </a:lnTo>
                <a:lnTo>
                  <a:pt x="1247775" y="57150"/>
                </a:lnTo>
                <a:lnTo>
                  <a:pt x="1257300" y="47625"/>
                </a:lnTo>
                <a:lnTo>
                  <a:pt x="1257300" y="38100"/>
                </a:lnTo>
                <a:lnTo>
                  <a:pt x="1266825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76350" y="38100"/>
                </a:lnTo>
                <a:lnTo>
                  <a:pt x="1266825" y="38100"/>
                </a:lnTo>
                <a:lnTo>
                  <a:pt x="1266825" y="47625"/>
                </a:lnTo>
                <a:lnTo>
                  <a:pt x="1257300" y="47625"/>
                </a:lnTo>
                <a:lnTo>
                  <a:pt x="1257300" y="47625"/>
                </a:lnTo>
                <a:lnTo>
                  <a:pt x="1257300" y="47625"/>
                </a:lnTo>
                <a:lnTo>
                  <a:pt x="1247775" y="47625"/>
                </a:lnTo>
                <a:lnTo>
                  <a:pt x="1228725" y="57150"/>
                </a:lnTo>
                <a:lnTo>
                  <a:pt x="1219200" y="57150"/>
                </a:lnTo>
                <a:lnTo>
                  <a:pt x="1209675" y="57150"/>
                </a:lnTo>
                <a:lnTo>
                  <a:pt x="1200150" y="57150"/>
                </a:lnTo>
                <a:lnTo>
                  <a:pt x="1181100" y="57150"/>
                </a:lnTo>
                <a:lnTo>
                  <a:pt x="1171575" y="57150"/>
                </a:lnTo>
                <a:lnTo>
                  <a:pt x="1162050" y="57150"/>
                </a:lnTo>
                <a:lnTo>
                  <a:pt x="1152525" y="66675"/>
                </a:lnTo>
                <a:lnTo>
                  <a:pt x="1133475" y="66675"/>
                </a:lnTo>
                <a:lnTo>
                  <a:pt x="1123950" y="66675"/>
                </a:lnTo>
                <a:lnTo>
                  <a:pt x="1114425" y="66675"/>
                </a:lnTo>
                <a:lnTo>
                  <a:pt x="1104900" y="66675"/>
                </a:lnTo>
                <a:lnTo>
                  <a:pt x="1095375" y="66675"/>
                </a:lnTo>
                <a:lnTo>
                  <a:pt x="1085850" y="66675"/>
                </a:lnTo>
                <a:lnTo>
                  <a:pt x="1076325" y="66675"/>
                </a:lnTo>
                <a:lnTo>
                  <a:pt x="1066800" y="66675"/>
                </a:lnTo>
                <a:lnTo>
                  <a:pt x="1066800" y="66675"/>
                </a:lnTo>
                <a:lnTo>
                  <a:pt x="1057275" y="66675"/>
                </a:lnTo>
                <a:lnTo>
                  <a:pt x="1057275" y="66675"/>
                </a:lnTo>
                <a:lnTo>
                  <a:pt x="1057275" y="66675"/>
                </a:lnTo>
                <a:lnTo>
                  <a:pt x="1057275" y="66675"/>
                </a:lnTo>
                <a:lnTo>
                  <a:pt x="1057275" y="66675"/>
                </a:lnTo>
                <a:lnTo>
                  <a:pt x="1057275" y="66675"/>
                </a:lnTo>
                <a:lnTo>
                  <a:pt x="1066800" y="57150"/>
                </a:lnTo>
                <a:lnTo>
                  <a:pt x="1076325" y="57150"/>
                </a:lnTo>
                <a:lnTo>
                  <a:pt x="1085850" y="57150"/>
                </a:lnTo>
                <a:lnTo>
                  <a:pt x="1104900" y="47625"/>
                </a:lnTo>
                <a:lnTo>
                  <a:pt x="1114425" y="47625"/>
                </a:lnTo>
                <a:lnTo>
                  <a:pt x="1143000" y="38100"/>
                </a:lnTo>
                <a:lnTo>
                  <a:pt x="1162050" y="38100"/>
                </a:lnTo>
                <a:lnTo>
                  <a:pt x="1181100" y="28575"/>
                </a:lnTo>
                <a:lnTo>
                  <a:pt x="1200150" y="19050"/>
                </a:lnTo>
                <a:lnTo>
                  <a:pt x="1219200" y="19050"/>
                </a:lnTo>
                <a:lnTo>
                  <a:pt x="1228725" y="9525"/>
                </a:lnTo>
                <a:lnTo>
                  <a:pt x="1247775" y="9525"/>
                </a:lnTo>
                <a:lnTo>
                  <a:pt x="1257300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66825" y="0"/>
                </a:lnTo>
                <a:lnTo>
                  <a:pt x="1257300" y="0"/>
                </a:lnTo>
                <a:lnTo>
                  <a:pt x="1247775" y="0"/>
                </a:lnTo>
                <a:lnTo>
                  <a:pt x="1238250" y="9525"/>
                </a:lnTo>
                <a:lnTo>
                  <a:pt x="1228725" y="19050"/>
                </a:lnTo>
                <a:lnTo>
                  <a:pt x="1209675" y="38100"/>
                </a:lnTo>
                <a:lnTo>
                  <a:pt x="1190625" y="57150"/>
                </a:lnTo>
                <a:lnTo>
                  <a:pt x="1171575" y="76200"/>
                </a:lnTo>
                <a:lnTo>
                  <a:pt x="1152525" y="95250"/>
                </a:lnTo>
                <a:lnTo>
                  <a:pt x="1133475" y="123825"/>
                </a:lnTo>
                <a:lnTo>
                  <a:pt x="1114425" y="142875"/>
                </a:lnTo>
                <a:lnTo>
                  <a:pt x="1095375" y="171450"/>
                </a:lnTo>
                <a:lnTo>
                  <a:pt x="1085850" y="190500"/>
                </a:lnTo>
                <a:lnTo>
                  <a:pt x="1076325" y="209550"/>
                </a:lnTo>
                <a:lnTo>
                  <a:pt x="1076325" y="219075"/>
                </a:lnTo>
                <a:lnTo>
                  <a:pt x="1076325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858000" y="3905250"/>
            <a:ext cx="228601" cy="123826"/>
          </a:xfrm>
          <a:custGeom>
            <a:avLst/>
            <a:gdLst/>
            <a:ahLst/>
            <a:cxnLst/>
            <a:rect l="0" t="0" r="0" b="0"/>
            <a:pathLst>
              <a:path w="228601" h="1238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76200"/>
                </a:lnTo>
                <a:lnTo>
                  <a:pt x="9525" y="66675"/>
                </a:lnTo>
                <a:lnTo>
                  <a:pt x="9525" y="57150"/>
                </a:lnTo>
                <a:lnTo>
                  <a:pt x="19050" y="47625"/>
                </a:lnTo>
                <a:lnTo>
                  <a:pt x="28575" y="38100"/>
                </a:lnTo>
                <a:lnTo>
                  <a:pt x="38100" y="28575"/>
                </a:lnTo>
                <a:lnTo>
                  <a:pt x="47625" y="19050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28575"/>
                </a:lnTo>
                <a:lnTo>
                  <a:pt x="133350" y="38100"/>
                </a:lnTo>
                <a:lnTo>
                  <a:pt x="142875" y="57150"/>
                </a:lnTo>
                <a:lnTo>
                  <a:pt x="142875" y="76200"/>
                </a:lnTo>
                <a:lnTo>
                  <a:pt x="152400" y="85725"/>
                </a:lnTo>
                <a:lnTo>
                  <a:pt x="152400" y="95250"/>
                </a:lnTo>
                <a:lnTo>
                  <a:pt x="161925" y="104775"/>
                </a:lnTo>
                <a:lnTo>
                  <a:pt x="161925" y="114300"/>
                </a:lnTo>
                <a:lnTo>
                  <a:pt x="171450" y="123825"/>
                </a:lnTo>
                <a:lnTo>
                  <a:pt x="171450" y="123825"/>
                </a:lnTo>
                <a:lnTo>
                  <a:pt x="180975" y="123825"/>
                </a:lnTo>
                <a:lnTo>
                  <a:pt x="190500" y="123825"/>
                </a:lnTo>
                <a:lnTo>
                  <a:pt x="200025" y="114300"/>
                </a:lnTo>
                <a:lnTo>
                  <a:pt x="209550" y="95250"/>
                </a:lnTo>
                <a:lnTo>
                  <a:pt x="219075" y="85725"/>
                </a:lnTo>
                <a:lnTo>
                  <a:pt x="228600" y="76200"/>
                </a:lnTo>
                <a:lnTo>
                  <a:pt x="2286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7458075" y="3543300"/>
            <a:ext cx="76201" cy="276226"/>
          </a:xfrm>
          <a:custGeom>
            <a:avLst/>
            <a:gdLst/>
            <a:ahLst/>
            <a:cxnLst/>
            <a:rect l="0" t="0" r="0" b="0"/>
            <a:pathLst>
              <a:path w="76201" h="276226">
                <a:moveTo>
                  <a:pt x="0" y="142875"/>
                </a:moveTo>
                <a:lnTo>
                  <a:pt x="9525" y="133350"/>
                </a:lnTo>
                <a:lnTo>
                  <a:pt x="19050" y="123825"/>
                </a:lnTo>
                <a:lnTo>
                  <a:pt x="19050" y="114300"/>
                </a:lnTo>
                <a:lnTo>
                  <a:pt x="38100" y="95250"/>
                </a:lnTo>
                <a:lnTo>
                  <a:pt x="47625" y="76200"/>
                </a:lnTo>
                <a:lnTo>
                  <a:pt x="57150" y="6667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66675" y="0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38100"/>
                </a:lnTo>
                <a:lnTo>
                  <a:pt x="47625" y="47625"/>
                </a:lnTo>
                <a:lnTo>
                  <a:pt x="47625" y="76200"/>
                </a:lnTo>
                <a:lnTo>
                  <a:pt x="38100" y="95250"/>
                </a:lnTo>
                <a:lnTo>
                  <a:pt x="38100" y="123825"/>
                </a:lnTo>
                <a:lnTo>
                  <a:pt x="28575" y="142875"/>
                </a:lnTo>
                <a:lnTo>
                  <a:pt x="28575" y="161925"/>
                </a:lnTo>
                <a:lnTo>
                  <a:pt x="28575" y="190500"/>
                </a:lnTo>
                <a:lnTo>
                  <a:pt x="28575" y="209550"/>
                </a:lnTo>
                <a:lnTo>
                  <a:pt x="28575" y="238125"/>
                </a:lnTo>
                <a:lnTo>
                  <a:pt x="28575" y="257175"/>
                </a:lnTo>
                <a:lnTo>
                  <a:pt x="28575" y="266700"/>
                </a:lnTo>
                <a:lnTo>
                  <a:pt x="28575" y="276225"/>
                </a:lnTo>
                <a:lnTo>
                  <a:pt x="28575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7258050" y="3867150"/>
            <a:ext cx="485776" cy="38101"/>
          </a:xfrm>
          <a:custGeom>
            <a:avLst/>
            <a:gdLst/>
            <a:ahLst/>
            <a:cxnLst/>
            <a:rect l="0" t="0" r="0" b="0"/>
            <a:pathLst>
              <a:path w="48577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28575" y="28575"/>
                </a:lnTo>
                <a:lnTo>
                  <a:pt x="38100" y="28575"/>
                </a:lnTo>
                <a:lnTo>
                  <a:pt x="57150" y="19050"/>
                </a:lnTo>
                <a:lnTo>
                  <a:pt x="76200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52400" y="9525"/>
                </a:lnTo>
                <a:lnTo>
                  <a:pt x="180975" y="9525"/>
                </a:lnTo>
                <a:lnTo>
                  <a:pt x="209550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304800" y="9525"/>
                </a:lnTo>
                <a:lnTo>
                  <a:pt x="333375" y="9525"/>
                </a:lnTo>
                <a:lnTo>
                  <a:pt x="361950" y="9525"/>
                </a:lnTo>
                <a:lnTo>
                  <a:pt x="390525" y="0"/>
                </a:lnTo>
                <a:lnTo>
                  <a:pt x="419100" y="0"/>
                </a:lnTo>
                <a:lnTo>
                  <a:pt x="438150" y="0"/>
                </a:lnTo>
                <a:lnTo>
                  <a:pt x="457200" y="0"/>
                </a:lnTo>
                <a:lnTo>
                  <a:pt x="466725" y="0"/>
                </a:lnTo>
                <a:lnTo>
                  <a:pt x="485775" y="0"/>
                </a:lnTo>
                <a:lnTo>
                  <a:pt x="485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 57"/>
          <p:cNvSpPr/>
          <p:nvPr/>
        </p:nvSpPr>
        <p:spPr>
          <a:xfrm>
            <a:off x="7315200" y="4048125"/>
            <a:ext cx="152401" cy="333376"/>
          </a:xfrm>
          <a:custGeom>
            <a:avLst/>
            <a:gdLst/>
            <a:ahLst/>
            <a:cxnLst/>
            <a:rect l="0" t="0" r="0" b="0"/>
            <a:pathLst>
              <a:path w="152401" h="333376">
                <a:moveTo>
                  <a:pt x="0" y="123825"/>
                </a:moveTo>
                <a:lnTo>
                  <a:pt x="0" y="123825"/>
                </a:lnTo>
                <a:lnTo>
                  <a:pt x="0" y="114300"/>
                </a:lnTo>
                <a:lnTo>
                  <a:pt x="0" y="104775"/>
                </a:lnTo>
                <a:lnTo>
                  <a:pt x="0" y="85725"/>
                </a:lnTo>
                <a:lnTo>
                  <a:pt x="0" y="66675"/>
                </a:lnTo>
                <a:lnTo>
                  <a:pt x="0" y="47625"/>
                </a:lnTo>
                <a:lnTo>
                  <a:pt x="0" y="28575"/>
                </a:lnTo>
                <a:lnTo>
                  <a:pt x="0" y="19050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57150"/>
                </a:lnTo>
                <a:lnTo>
                  <a:pt x="0" y="76200"/>
                </a:lnTo>
                <a:lnTo>
                  <a:pt x="0" y="95250"/>
                </a:lnTo>
                <a:lnTo>
                  <a:pt x="9525" y="104775"/>
                </a:lnTo>
                <a:lnTo>
                  <a:pt x="19050" y="114300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57150" y="123825"/>
                </a:lnTo>
                <a:lnTo>
                  <a:pt x="66675" y="114300"/>
                </a:lnTo>
                <a:lnTo>
                  <a:pt x="76200" y="104775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04775" y="66675"/>
                </a:lnTo>
                <a:lnTo>
                  <a:pt x="104775" y="66675"/>
                </a:lnTo>
                <a:lnTo>
                  <a:pt x="114300" y="66675"/>
                </a:lnTo>
                <a:lnTo>
                  <a:pt x="104775" y="66675"/>
                </a:lnTo>
                <a:lnTo>
                  <a:pt x="104775" y="76200"/>
                </a:lnTo>
                <a:lnTo>
                  <a:pt x="95250" y="76200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71450"/>
                </a:lnTo>
                <a:lnTo>
                  <a:pt x="47625" y="200025"/>
                </a:lnTo>
                <a:lnTo>
                  <a:pt x="38100" y="228600"/>
                </a:lnTo>
                <a:lnTo>
                  <a:pt x="38100" y="257175"/>
                </a:lnTo>
                <a:lnTo>
                  <a:pt x="38100" y="276225"/>
                </a:lnTo>
                <a:lnTo>
                  <a:pt x="38100" y="295275"/>
                </a:lnTo>
                <a:lnTo>
                  <a:pt x="47625" y="314325"/>
                </a:lnTo>
                <a:lnTo>
                  <a:pt x="57150" y="323850"/>
                </a:lnTo>
                <a:lnTo>
                  <a:pt x="66675" y="333375"/>
                </a:lnTo>
                <a:lnTo>
                  <a:pt x="85725" y="333375"/>
                </a:lnTo>
                <a:lnTo>
                  <a:pt x="95250" y="333375"/>
                </a:lnTo>
                <a:lnTo>
                  <a:pt x="114300" y="333375"/>
                </a:lnTo>
                <a:lnTo>
                  <a:pt x="133350" y="323850"/>
                </a:lnTo>
                <a:lnTo>
                  <a:pt x="142875" y="314325"/>
                </a:lnTo>
                <a:lnTo>
                  <a:pt x="152400" y="304800"/>
                </a:lnTo>
                <a:lnTo>
                  <a:pt x="152400" y="3048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7467600" y="3886200"/>
            <a:ext cx="295276" cy="171451"/>
          </a:xfrm>
          <a:custGeom>
            <a:avLst/>
            <a:gdLst/>
            <a:ahLst/>
            <a:cxnLst/>
            <a:rect l="0" t="0" r="0" b="0"/>
            <a:pathLst>
              <a:path w="295276" h="171451">
                <a:moveTo>
                  <a:pt x="57150" y="85725"/>
                </a:moveTo>
                <a:lnTo>
                  <a:pt x="57150" y="85725"/>
                </a:lnTo>
                <a:lnTo>
                  <a:pt x="57150" y="85725"/>
                </a:lnTo>
                <a:lnTo>
                  <a:pt x="47625" y="85725"/>
                </a:lnTo>
                <a:lnTo>
                  <a:pt x="47625" y="76200"/>
                </a:lnTo>
                <a:lnTo>
                  <a:pt x="38100" y="76200"/>
                </a:lnTo>
                <a:lnTo>
                  <a:pt x="38100" y="66675"/>
                </a:lnTo>
                <a:lnTo>
                  <a:pt x="28575" y="57150"/>
                </a:lnTo>
                <a:lnTo>
                  <a:pt x="38100" y="47625"/>
                </a:lnTo>
                <a:lnTo>
                  <a:pt x="38100" y="38100"/>
                </a:lnTo>
                <a:lnTo>
                  <a:pt x="47625" y="19050"/>
                </a:lnTo>
                <a:lnTo>
                  <a:pt x="5715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47625"/>
                </a:lnTo>
                <a:lnTo>
                  <a:pt x="95250" y="66675"/>
                </a:lnTo>
                <a:lnTo>
                  <a:pt x="85725" y="95250"/>
                </a:lnTo>
                <a:lnTo>
                  <a:pt x="85725" y="114300"/>
                </a:lnTo>
                <a:lnTo>
                  <a:pt x="66675" y="133350"/>
                </a:lnTo>
                <a:lnTo>
                  <a:pt x="57150" y="142875"/>
                </a:lnTo>
                <a:lnTo>
                  <a:pt x="38100" y="161925"/>
                </a:lnTo>
                <a:lnTo>
                  <a:pt x="28575" y="171450"/>
                </a:lnTo>
                <a:lnTo>
                  <a:pt x="19050" y="171450"/>
                </a:lnTo>
                <a:lnTo>
                  <a:pt x="9525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52400"/>
                </a:lnTo>
                <a:lnTo>
                  <a:pt x="9525" y="142875"/>
                </a:lnTo>
                <a:lnTo>
                  <a:pt x="28575" y="142875"/>
                </a:lnTo>
                <a:lnTo>
                  <a:pt x="38100" y="142875"/>
                </a:lnTo>
                <a:lnTo>
                  <a:pt x="47625" y="142875"/>
                </a:lnTo>
                <a:lnTo>
                  <a:pt x="66675" y="142875"/>
                </a:lnTo>
                <a:lnTo>
                  <a:pt x="76200" y="152400"/>
                </a:lnTo>
                <a:lnTo>
                  <a:pt x="95250" y="152400"/>
                </a:lnTo>
                <a:lnTo>
                  <a:pt x="104775" y="161925"/>
                </a:lnTo>
                <a:lnTo>
                  <a:pt x="123825" y="161925"/>
                </a:lnTo>
                <a:lnTo>
                  <a:pt x="142875" y="161925"/>
                </a:lnTo>
                <a:lnTo>
                  <a:pt x="152400" y="161925"/>
                </a:lnTo>
                <a:lnTo>
                  <a:pt x="171450" y="152400"/>
                </a:lnTo>
                <a:lnTo>
                  <a:pt x="200025" y="133350"/>
                </a:lnTo>
                <a:lnTo>
                  <a:pt x="219075" y="123825"/>
                </a:lnTo>
                <a:lnTo>
                  <a:pt x="238125" y="104775"/>
                </a:lnTo>
                <a:lnTo>
                  <a:pt x="257175" y="95250"/>
                </a:lnTo>
                <a:lnTo>
                  <a:pt x="276225" y="85725"/>
                </a:lnTo>
                <a:lnTo>
                  <a:pt x="285750" y="76200"/>
                </a:lnTo>
                <a:lnTo>
                  <a:pt x="295275" y="76200"/>
                </a:lnTo>
                <a:lnTo>
                  <a:pt x="2952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20" y="585065"/>
            <a:ext cx="9797728" cy="1853336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1543050" y="3305175"/>
            <a:ext cx="28576" cy="609601"/>
          </a:xfrm>
          <a:custGeom>
            <a:avLst/>
            <a:gdLst/>
            <a:ahLst/>
            <a:cxnLst/>
            <a:rect l="0" t="0" r="0" b="0"/>
            <a:pathLst>
              <a:path w="28576" h="609601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33350"/>
                </a:lnTo>
                <a:lnTo>
                  <a:pt x="19050" y="161925"/>
                </a:lnTo>
                <a:lnTo>
                  <a:pt x="9525" y="180975"/>
                </a:lnTo>
                <a:lnTo>
                  <a:pt x="9525" y="209550"/>
                </a:lnTo>
                <a:lnTo>
                  <a:pt x="9525" y="238125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42900"/>
                </a:lnTo>
                <a:lnTo>
                  <a:pt x="0" y="371475"/>
                </a:lnTo>
                <a:lnTo>
                  <a:pt x="0" y="409575"/>
                </a:lnTo>
                <a:lnTo>
                  <a:pt x="0" y="438150"/>
                </a:lnTo>
                <a:lnTo>
                  <a:pt x="0" y="466725"/>
                </a:lnTo>
                <a:lnTo>
                  <a:pt x="0" y="495300"/>
                </a:lnTo>
                <a:lnTo>
                  <a:pt x="0" y="514350"/>
                </a:lnTo>
                <a:lnTo>
                  <a:pt x="0" y="542925"/>
                </a:lnTo>
                <a:lnTo>
                  <a:pt x="0" y="561975"/>
                </a:lnTo>
                <a:lnTo>
                  <a:pt x="9525" y="581025"/>
                </a:lnTo>
                <a:lnTo>
                  <a:pt x="9525" y="590550"/>
                </a:lnTo>
                <a:lnTo>
                  <a:pt x="9525" y="600075"/>
                </a:lnTo>
                <a:lnTo>
                  <a:pt x="9525" y="609600"/>
                </a:lnTo>
                <a:lnTo>
                  <a:pt x="9525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1590675" y="3257550"/>
            <a:ext cx="1009651" cy="657226"/>
          </a:xfrm>
          <a:custGeom>
            <a:avLst/>
            <a:gdLst/>
            <a:ahLst/>
            <a:cxnLst/>
            <a:rect l="0" t="0" r="0" b="0"/>
            <a:pathLst>
              <a:path w="1009651" h="6572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38125" y="19050"/>
                </a:lnTo>
                <a:lnTo>
                  <a:pt x="266700" y="19050"/>
                </a:lnTo>
                <a:lnTo>
                  <a:pt x="295275" y="19050"/>
                </a:lnTo>
                <a:lnTo>
                  <a:pt x="333375" y="19050"/>
                </a:lnTo>
                <a:lnTo>
                  <a:pt x="361950" y="19050"/>
                </a:lnTo>
                <a:lnTo>
                  <a:pt x="390525" y="19050"/>
                </a:lnTo>
                <a:lnTo>
                  <a:pt x="428625" y="19050"/>
                </a:lnTo>
                <a:lnTo>
                  <a:pt x="457200" y="19050"/>
                </a:lnTo>
                <a:lnTo>
                  <a:pt x="495300" y="19050"/>
                </a:lnTo>
                <a:lnTo>
                  <a:pt x="523875" y="19050"/>
                </a:lnTo>
                <a:lnTo>
                  <a:pt x="561975" y="19050"/>
                </a:lnTo>
                <a:lnTo>
                  <a:pt x="590550" y="19050"/>
                </a:lnTo>
                <a:lnTo>
                  <a:pt x="628650" y="9525"/>
                </a:lnTo>
                <a:lnTo>
                  <a:pt x="657225" y="9525"/>
                </a:lnTo>
                <a:lnTo>
                  <a:pt x="685800" y="9525"/>
                </a:lnTo>
                <a:lnTo>
                  <a:pt x="714375" y="9525"/>
                </a:lnTo>
                <a:lnTo>
                  <a:pt x="742950" y="9525"/>
                </a:lnTo>
                <a:lnTo>
                  <a:pt x="762000" y="9525"/>
                </a:lnTo>
                <a:lnTo>
                  <a:pt x="790575" y="9525"/>
                </a:lnTo>
                <a:lnTo>
                  <a:pt x="800100" y="9525"/>
                </a:lnTo>
                <a:lnTo>
                  <a:pt x="819150" y="9525"/>
                </a:lnTo>
                <a:lnTo>
                  <a:pt x="838200" y="9525"/>
                </a:lnTo>
                <a:lnTo>
                  <a:pt x="847725" y="9525"/>
                </a:lnTo>
                <a:lnTo>
                  <a:pt x="857250" y="9525"/>
                </a:lnTo>
                <a:lnTo>
                  <a:pt x="866775" y="9525"/>
                </a:lnTo>
                <a:lnTo>
                  <a:pt x="876300" y="19050"/>
                </a:lnTo>
                <a:lnTo>
                  <a:pt x="876300" y="19050"/>
                </a:lnTo>
                <a:lnTo>
                  <a:pt x="885825" y="19050"/>
                </a:lnTo>
                <a:lnTo>
                  <a:pt x="885825" y="19050"/>
                </a:lnTo>
                <a:lnTo>
                  <a:pt x="895350" y="28575"/>
                </a:lnTo>
                <a:lnTo>
                  <a:pt x="895350" y="38100"/>
                </a:lnTo>
                <a:lnTo>
                  <a:pt x="895350" y="47625"/>
                </a:lnTo>
                <a:lnTo>
                  <a:pt x="895350" y="57150"/>
                </a:lnTo>
                <a:lnTo>
                  <a:pt x="895350" y="66675"/>
                </a:lnTo>
                <a:lnTo>
                  <a:pt x="904875" y="85725"/>
                </a:lnTo>
                <a:lnTo>
                  <a:pt x="904875" y="95250"/>
                </a:lnTo>
                <a:lnTo>
                  <a:pt x="904875" y="104775"/>
                </a:lnTo>
                <a:lnTo>
                  <a:pt x="904875" y="123825"/>
                </a:lnTo>
                <a:lnTo>
                  <a:pt x="904875" y="142875"/>
                </a:lnTo>
                <a:lnTo>
                  <a:pt x="904875" y="152400"/>
                </a:lnTo>
                <a:lnTo>
                  <a:pt x="904875" y="171450"/>
                </a:lnTo>
                <a:lnTo>
                  <a:pt x="914400" y="190500"/>
                </a:lnTo>
                <a:lnTo>
                  <a:pt x="914400" y="209550"/>
                </a:lnTo>
                <a:lnTo>
                  <a:pt x="914400" y="238125"/>
                </a:lnTo>
                <a:lnTo>
                  <a:pt x="914400" y="257175"/>
                </a:lnTo>
                <a:lnTo>
                  <a:pt x="914400" y="276225"/>
                </a:lnTo>
                <a:lnTo>
                  <a:pt x="923925" y="304800"/>
                </a:lnTo>
                <a:lnTo>
                  <a:pt x="923925" y="323850"/>
                </a:lnTo>
                <a:lnTo>
                  <a:pt x="933450" y="342900"/>
                </a:lnTo>
                <a:lnTo>
                  <a:pt x="933450" y="371475"/>
                </a:lnTo>
                <a:lnTo>
                  <a:pt x="933450" y="390525"/>
                </a:lnTo>
                <a:lnTo>
                  <a:pt x="942975" y="419100"/>
                </a:lnTo>
                <a:lnTo>
                  <a:pt x="942975" y="438150"/>
                </a:lnTo>
                <a:lnTo>
                  <a:pt x="952500" y="466725"/>
                </a:lnTo>
                <a:lnTo>
                  <a:pt x="952500" y="485775"/>
                </a:lnTo>
                <a:lnTo>
                  <a:pt x="962025" y="514350"/>
                </a:lnTo>
                <a:lnTo>
                  <a:pt x="962025" y="533400"/>
                </a:lnTo>
                <a:lnTo>
                  <a:pt x="971550" y="552450"/>
                </a:lnTo>
                <a:lnTo>
                  <a:pt x="981075" y="571500"/>
                </a:lnTo>
                <a:lnTo>
                  <a:pt x="981075" y="581025"/>
                </a:lnTo>
                <a:lnTo>
                  <a:pt x="990600" y="600075"/>
                </a:lnTo>
                <a:lnTo>
                  <a:pt x="990600" y="609600"/>
                </a:lnTo>
                <a:lnTo>
                  <a:pt x="1000125" y="628650"/>
                </a:lnTo>
                <a:lnTo>
                  <a:pt x="1000125" y="638175"/>
                </a:lnTo>
                <a:lnTo>
                  <a:pt x="1009650" y="647700"/>
                </a:lnTo>
                <a:lnTo>
                  <a:pt x="1009650" y="647700"/>
                </a:lnTo>
                <a:lnTo>
                  <a:pt x="1009650" y="657225"/>
                </a:lnTo>
                <a:lnTo>
                  <a:pt x="1009650" y="657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619250" y="3848100"/>
            <a:ext cx="933451" cy="76201"/>
          </a:xfrm>
          <a:custGeom>
            <a:avLst/>
            <a:gdLst/>
            <a:ahLst/>
            <a:cxnLst/>
            <a:rect l="0" t="0" r="0" b="0"/>
            <a:pathLst>
              <a:path w="933451" h="76201">
                <a:moveTo>
                  <a:pt x="333375" y="19050"/>
                </a:moveTo>
                <a:lnTo>
                  <a:pt x="323850" y="19050"/>
                </a:lnTo>
                <a:lnTo>
                  <a:pt x="304800" y="19050"/>
                </a:lnTo>
                <a:lnTo>
                  <a:pt x="276225" y="9525"/>
                </a:lnTo>
                <a:lnTo>
                  <a:pt x="247650" y="9525"/>
                </a:lnTo>
                <a:lnTo>
                  <a:pt x="219075" y="9525"/>
                </a:lnTo>
                <a:lnTo>
                  <a:pt x="190500" y="9525"/>
                </a:lnTo>
                <a:lnTo>
                  <a:pt x="161925" y="9525"/>
                </a:lnTo>
                <a:lnTo>
                  <a:pt x="142875" y="9525"/>
                </a:lnTo>
                <a:lnTo>
                  <a:pt x="114300" y="0"/>
                </a:lnTo>
                <a:lnTo>
                  <a:pt x="95250" y="0"/>
                </a:lnTo>
                <a:lnTo>
                  <a:pt x="85725" y="0"/>
                </a:lnTo>
                <a:lnTo>
                  <a:pt x="6667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76200" y="38100"/>
                </a:lnTo>
                <a:lnTo>
                  <a:pt x="95250" y="38100"/>
                </a:lnTo>
                <a:lnTo>
                  <a:pt x="114300" y="38100"/>
                </a:lnTo>
                <a:lnTo>
                  <a:pt x="142875" y="47625"/>
                </a:lnTo>
                <a:lnTo>
                  <a:pt x="161925" y="47625"/>
                </a:lnTo>
                <a:lnTo>
                  <a:pt x="180975" y="47625"/>
                </a:lnTo>
                <a:lnTo>
                  <a:pt x="209550" y="47625"/>
                </a:lnTo>
                <a:lnTo>
                  <a:pt x="238125" y="47625"/>
                </a:lnTo>
                <a:lnTo>
                  <a:pt x="257175" y="57150"/>
                </a:lnTo>
                <a:lnTo>
                  <a:pt x="285750" y="57150"/>
                </a:lnTo>
                <a:lnTo>
                  <a:pt x="314325" y="57150"/>
                </a:lnTo>
                <a:lnTo>
                  <a:pt x="342900" y="57150"/>
                </a:lnTo>
                <a:lnTo>
                  <a:pt x="381000" y="57150"/>
                </a:lnTo>
                <a:lnTo>
                  <a:pt x="409575" y="57150"/>
                </a:lnTo>
                <a:lnTo>
                  <a:pt x="438150" y="57150"/>
                </a:lnTo>
                <a:lnTo>
                  <a:pt x="476250" y="57150"/>
                </a:lnTo>
                <a:lnTo>
                  <a:pt x="514350" y="57150"/>
                </a:lnTo>
                <a:lnTo>
                  <a:pt x="542925" y="57150"/>
                </a:lnTo>
                <a:lnTo>
                  <a:pt x="571500" y="57150"/>
                </a:lnTo>
                <a:lnTo>
                  <a:pt x="609600" y="57150"/>
                </a:lnTo>
                <a:lnTo>
                  <a:pt x="638175" y="57150"/>
                </a:lnTo>
                <a:lnTo>
                  <a:pt x="666750" y="66675"/>
                </a:lnTo>
                <a:lnTo>
                  <a:pt x="704850" y="66675"/>
                </a:lnTo>
                <a:lnTo>
                  <a:pt x="733425" y="66675"/>
                </a:lnTo>
                <a:lnTo>
                  <a:pt x="762000" y="66675"/>
                </a:lnTo>
                <a:lnTo>
                  <a:pt x="790575" y="66675"/>
                </a:lnTo>
                <a:lnTo>
                  <a:pt x="819150" y="66675"/>
                </a:lnTo>
                <a:lnTo>
                  <a:pt x="847725" y="66675"/>
                </a:lnTo>
                <a:lnTo>
                  <a:pt x="866775" y="66675"/>
                </a:lnTo>
                <a:lnTo>
                  <a:pt x="885825" y="76200"/>
                </a:lnTo>
                <a:lnTo>
                  <a:pt x="904875" y="76200"/>
                </a:lnTo>
                <a:lnTo>
                  <a:pt x="914400" y="76200"/>
                </a:lnTo>
                <a:lnTo>
                  <a:pt x="923925" y="76200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  <a:lnTo>
                  <a:pt x="93345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476500" y="3429000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38100" y="38100"/>
                </a:moveTo>
                <a:lnTo>
                  <a:pt x="3810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38100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23825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42875" y="38100"/>
                </a:lnTo>
                <a:lnTo>
                  <a:pt x="142875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52400" y="38100"/>
                </a:lnTo>
                <a:lnTo>
                  <a:pt x="142875" y="38100"/>
                </a:lnTo>
                <a:lnTo>
                  <a:pt x="142875" y="28575"/>
                </a:lnTo>
                <a:lnTo>
                  <a:pt x="123825" y="28575"/>
                </a:lnTo>
                <a:lnTo>
                  <a:pt x="114300" y="19050"/>
                </a:lnTo>
                <a:lnTo>
                  <a:pt x="104775" y="19050"/>
                </a:lnTo>
                <a:lnTo>
                  <a:pt x="85725" y="19050"/>
                </a:lnTo>
                <a:lnTo>
                  <a:pt x="76200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42875" y="19050"/>
                </a:lnTo>
                <a:lnTo>
                  <a:pt x="123825" y="19050"/>
                </a:lnTo>
                <a:lnTo>
                  <a:pt x="104775" y="19050"/>
                </a:lnTo>
                <a:lnTo>
                  <a:pt x="85725" y="19050"/>
                </a:lnTo>
                <a:lnTo>
                  <a:pt x="57150" y="28575"/>
                </a:lnTo>
                <a:lnTo>
                  <a:pt x="38100" y="38100"/>
                </a:lnTo>
                <a:lnTo>
                  <a:pt x="1905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476500" y="3600450"/>
            <a:ext cx="142876" cy="47626"/>
          </a:xfrm>
          <a:custGeom>
            <a:avLst/>
            <a:gdLst/>
            <a:ahLst/>
            <a:cxnLst/>
            <a:rect l="0" t="0" r="0" b="0"/>
            <a:pathLst>
              <a:path w="142876" h="47626">
                <a:moveTo>
                  <a:pt x="19050" y="9525"/>
                </a:moveTo>
                <a:lnTo>
                  <a:pt x="19050" y="9525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42875" y="28575"/>
                </a:lnTo>
                <a:lnTo>
                  <a:pt x="133350" y="28575"/>
                </a:lnTo>
                <a:lnTo>
                  <a:pt x="133350" y="28575"/>
                </a:lnTo>
                <a:lnTo>
                  <a:pt x="123825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47625" y="19050"/>
                </a:lnTo>
                <a:lnTo>
                  <a:pt x="28575" y="28575"/>
                </a:ln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57150" y="47625"/>
                </a:lnTo>
                <a:lnTo>
                  <a:pt x="66675" y="47625"/>
                </a:lnTo>
                <a:lnTo>
                  <a:pt x="76200" y="47625"/>
                </a:lnTo>
                <a:lnTo>
                  <a:pt x="762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524125" y="3409950"/>
            <a:ext cx="57151" cy="200026"/>
          </a:xfrm>
          <a:custGeom>
            <a:avLst/>
            <a:gdLst/>
            <a:ahLst/>
            <a:cxnLst/>
            <a:rect l="0" t="0" r="0" b="0"/>
            <a:pathLst>
              <a:path w="57151" h="200026">
                <a:moveTo>
                  <a:pt x="57150" y="28575"/>
                </a:moveTo>
                <a:lnTo>
                  <a:pt x="57150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28575"/>
                </a:lnTo>
                <a:lnTo>
                  <a:pt x="47625" y="38100"/>
                </a:lnTo>
                <a:lnTo>
                  <a:pt x="47625" y="57150"/>
                </a:lnTo>
                <a:lnTo>
                  <a:pt x="47625" y="66675"/>
                </a:lnTo>
                <a:lnTo>
                  <a:pt x="47625" y="85725"/>
                </a:lnTo>
                <a:lnTo>
                  <a:pt x="57150" y="104775"/>
                </a:lnTo>
                <a:lnTo>
                  <a:pt x="57150" y="123825"/>
                </a:lnTo>
                <a:lnTo>
                  <a:pt x="57150" y="142875"/>
                </a:lnTo>
                <a:lnTo>
                  <a:pt x="57150" y="161925"/>
                </a:lnTo>
                <a:lnTo>
                  <a:pt x="57150" y="171450"/>
                </a:lnTo>
                <a:lnTo>
                  <a:pt x="57150" y="180975"/>
                </a:lnTo>
                <a:lnTo>
                  <a:pt x="57150" y="190500"/>
                </a:lnTo>
                <a:lnTo>
                  <a:pt x="57150" y="200025"/>
                </a:lnTo>
                <a:lnTo>
                  <a:pt x="57150" y="200025"/>
                </a:lnTo>
                <a:lnTo>
                  <a:pt x="57150" y="200025"/>
                </a:lnTo>
                <a:lnTo>
                  <a:pt x="57150" y="200025"/>
                </a:lnTo>
                <a:lnTo>
                  <a:pt x="57150" y="200025"/>
                </a:lnTo>
                <a:lnTo>
                  <a:pt x="57150" y="190500"/>
                </a:lnTo>
                <a:lnTo>
                  <a:pt x="57150" y="180975"/>
                </a:lnTo>
                <a:lnTo>
                  <a:pt x="57150" y="161925"/>
                </a:lnTo>
                <a:lnTo>
                  <a:pt x="57150" y="142875"/>
                </a:lnTo>
                <a:lnTo>
                  <a:pt x="57150" y="123825"/>
                </a:lnTo>
                <a:lnTo>
                  <a:pt x="57150" y="104775"/>
                </a:lnTo>
                <a:lnTo>
                  <a:pt x="57150" y="85725"/>
                </a:lnTo>
                <a:lnTo>
                  <a:pt x="57150" y="66675"/>
                </a:lnTo>
                <a:lnTo>
                  <a:pt x="57150" y="47625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19050"/>
                </a:lnTo>
                <a:lnTo>
                  <a:pt x="57150" y="28575"/>
                </a:lnTo>
                <a:lnTo>
                  <a:pt x="47625" y="47625"/>
                </a:lnTo>
                <a:lnTo>
                  <a:pt x="47625" y="66675"/>
                </a:lnTo>
                <a:lnTo>
                  <a:pt x="47625" y="85725"/>
                </a:lnTo>
                <a:lnTo>
                  <a:pt x="47625" y="104775"/>
                </a:lnTo>
                <a:lnTo>
                  <a:pt x="47625" y="114300"/>
                </a:lnTo>
                <a:lnTo>
                  <a:pt x="47625" y="133350"/>
                </a:lnTo>
                <a:lnTo>
                  <a:pt x="47625" y="142875"/>
                </a:lnTo>
                <a:lnTo>
                  <a:pt x="47625" y="152400"/>
                </a:lnTo>
                <a:lnTo>
                  <a:pt x="47625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38100" y="133350"/>
                </a:lnTo>
                <a:lnTo>
                  <a:pt x="38100" y="123825"/>
                </a:lnTo>
                <a:lnTo>
                  <a:pt x="38100" y="104775"/>
                </a:lnTo>
                <a:lnTo>
                  <a:pt x="38100" y="85725"/>
                </a:lnTo>
                <a:lnTo>
                  <a:pt x="38100" y="66675"/>
                </a:lnTo>
                <a:lnTo>
                  <a:pt x="38100" y="47625"/>
                </a:lnTo>
                <a:lnTo>
                  <a:pt x="38100" y="3810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38100" y="28575"/>
                </a:lnTo>
                <a:lnTo>
                  <a:pt x="38100" y="47625"/>
                </a:lnTo>
                <a:lnTo>
                  <a:pt x="38100" y="57150"/>
                </a:lnTo>
                <a:lnTo>
                  <a:pt x="38100" y="76200"/>
                </a:lnTo>
                <a:lnTo>
                  <a:pt x="28575" y="95250"/>
                </a:lnTo>
                <a:lnTo>
                  <a:pt x="19050" y="114300"/>
                </a:lnTo>
                <a:lnTo>
                  <a:pt x="19050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638425" y="3476625"/>
            <a:ext cx="1952626" cy="38101"/>
          </a:xfrm>
          <a:custGeom>
            <a:avLst/>
            <a:gdLst/>
            <a:ahLst/>
            <a:cxnLst/>
            <a:rect l="0" t="0" r="0" b="0"/>
            <a:pathLst>
              <a:path w="1952626" h="38101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7620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90500" y="9525"/>
                </a:lnTo>
                <a:lnTo>
                  <a:pt x="219075" y="9525"/>
                </a:lnTo>
                <a:lnTo>
                  <a:pt x="22860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23850" y="19050"/>
                </a:lnTo>
                <a:lnTo>
                  <a:pt x="352425" y="19050"/>
                </a:lnTo>
                <a:lnTo>
                  <a:pt x="371475" y="19050"/>
                </a:lnTo>
                <a:lnTo>
                  <a:pt x="400050" y="19050"/>
                </a:lnTo>
                <a:lnTo>
                  <a:pt x="428625" y="19050"/>
                </a:lnTo>
                <a:lnTo>
                  <a:pt x="457200" y="19050"/>
                </a:lnTo>
                <a:lnTo>
                  <a:pt x="476250" y="19050"/>
                </a:lnTo>
                <a:lnTo>
                  <a:pt x="504825" y="19050"/>
                </a:lnTo>
                <a:lnTo>
                  <a:pt x="533400" y="19050"/>
                </a:lnTo>
                <a:lnTo>
                  <a:pt x="561975" y="19050"/>
                </a:lnTo>
                <a:lnTo>
                  <a:pt x="590550" y="19050"/>
                </a:lnTo>
                <a:lnTo>
                  <a:pt x="628650" y="19050"/>
                </a:lnTo>
                <a:lnTo>
                  <a:pt x="657225" y="19050"/>
                </a:lnTo>
                <a:lnTo>
                  <a:pt x="695325" y="19050"/>
                </a:lnTo>
                <a:lnTo>
                  <a:pt x="723900" y="19050"/>
                </a:lnTo>
                <a:lnTo>
                  <a:pt x="752475" y="19050"/>
                </a:lnTo>
                <a:lnTo>
                  <a:pt x="790575" y="19050"/>
                </a:lnTo>
                <a:lnTo>
                  <a:pt x="819150" y="19050"/>
                </a:lnTo>
                <a:lnTo>
                  <a:pt x="857250" y="19050"/>
                </a:lnTo>
                <a:lnTo>
                  <a:pt x="885825" y="19050"/>
                </a:lnTo>
                <a:lnTo>
                  <a:pt x="923925" y="19050"/>
                </a:lnTo>
                <a:lnTo>
                  <a:pt x="962025" y="19050"/>
                </a:lnTo>
                <a:lnTo>
                  <a:pt x="1000125" y="19050"/>
                </a:lnTo>
                <a:lnTo>
                  <a:pt x="1038225" y="19050"/>
                </a:lnTo>
                <a:lnTo>
                  <a:pt x="1076325" y="19050"/>
                </a:lnTo>
                <a:lnTo>
                  <a:pt x="1114425" y="19050"/>
                </a:lnTo>
                <a:lnTo>
                  <a:pt x="1152525" y="19050"/>
                </a:lnTo>
                <a:lnTo>
                  <a:pt x="1190625" y="19050"/>
                </a:lnTo>
                <a:lnTo>
                  <a:pt x="1228725" y="19050"/>
                </a:lnTo>
                <a:lnTo>
                  <a:pt x="1266825" y="19050"/>
                </a:lnTo>
                <a:lnTo>
                  <a:pt x="1304925" y="19050"/>
                </a:lnTo>
                <a:lnTo>
                  <a:pt x="1343025" y="19050"/>
                </a:lnTo>
                <a:lnTo>
                  <a:pt x="1381125" y="19050"/>
                </a:lnTo>
                <a:lnTo>
                  <a:pt x="1419225" y="19050"/>
                </a:lnTo>
                <a:lnTo>
                  <a:pt x="1457325" y="19050"/>
                </a:lnTo>
                <a:lnTo>
                  <a:pt x="1504950" y="28575"/>
                </a:lnTo>
                <a:lnTo>
                  <a:pt x="1533525" y="28575"/>
                </a:lnTo>
                <a:lnTo>
                  <a:pt x="1581150" y="28575"/>
                </a:lnTo>
                <a:lnTo>
                  <a:pt x="1619250" y="28575"/>
                </a:lnTo>
                <a:lnTo>
                  <a:pt x="1647825" y="28575"/>
                </a:lnTo>
                <a:lnTo>
                  <a:pt x="1695450" y="28575"/>
                </a:lnTo>
                <a:lnTo>
                  <a:pt x="1724025" y="28575"/>
                </a:lnTo>
                <a:lnTo>
                  <a:pt x="1762125" y="38100"/>
                </a:lnTo>
                <a:lnTo>
                  <a:pt x="1790700" y="38100"/>
                </a:lnTo>
                <a:lnTo>
                  <a:pt x="1828800" y="38100"/>
                </a:lnTo>
                <a:lnTo>
                  <a:pt x="1857375" y="38100"/>
                </a:lnTo>
                <a:lnTo>
                  <a:pt x="1885950" y="38100"/>
                </a:lnTo>
                <a:lnTo>
                  <a:pt x="1905000" y="38100"/>
                </a:lnTo>
                <a:lnTo>
                  <a:pt x="1924050" y="38100"/>
                </a:lnTo>
                <a:lnTo>
                  <a:pt x="1933575" y="28575"/>
                </a:lnTo>
                <a:lnTo>
                  <a:pt x="1943100" y="28575"/>
                </a:lnTo>
                <a:lnTo>
                  <a:pt x="1952625" y="28575"/>
                </a:lnTo>
                <a:lnTo>
                  <a:pt x="19526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733675" y="3371850"/>
            <a:ext cx="238126" cy="161926"/>
          </a:xfrm>
          <a:custGeom>
            <a:avLst/>
            <a:gdLst/>
            <a:ahLst/>
            <a:cxnLst/>
            <a:rect l="0" t="0" r="0" b="0"/>
            <a:pathLst>
              <a:path w="238126" h="161926">
                <a:moveTo>
                  <a:pt x="219075" y="0"/>
                </a:move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9525"/>
                </a:lnTo>
                <a:lnTo>
                  <a:pt x="200025" y="19050"/>
                </a:lnTo>
                <a:lnTo>
                  <a:pt x="190500" y="19050"/>
                </a:lnTo>
                <a:lnTo>
                  <a:pt x="171450" y="38100"/>
                </a:lnTo>
                <a:lnTo>
                  <a:pt x="161925" y="38100"/>
                </a:lnTo>
                <a:lnTo>
                  <a:pt x="142875" y="47625"/>
                </a:lnTo>
                <a:lnTo>
                  <a:pt x="123825" y="57150"/>
                </a:lnTo>
                <a:lnTo>
                  <a:pt x="95250" y="66675"/>
                </a:lnTo>
                <a:lnTo>
                  <a:pt x="85725" y="76200"/>
                </a:lnTo>
                <a:lnTo>
                  <a:pt x="66675" y="85725"/>
                </a:lnTo>
                <a:lnTo>
                  <a:pt x="57150" y="85725"/>
                </a:lnTo>
                <a:lnTo>
                  <a:pt x="38100" y="95250"/>
                </a:lnTo>
                <a:lnTo>
                  <a:pt x="28575" y="95250"/>
                </a:lnTo>
                <a:lnTo>
                  <a:pt x="19050" y="95250"/>
                </a:lnTo>
                <a:lnTo>
                  <a:pt x="9525" y="95250"/>
                </a:lnTo>
                <a:lnTo>
                  <a:pt x="0" y="104775"/>
                </a:lnTo>
                <a:lnTo>
                  <a:pt x="0" y="95250"/>
                </a:lnTo>
                <a:lnTo>
                  <a:pt x="0" y="104775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19050" y="104775"/>
                </a:lnTo>
                <a:lnTo>
                  <a:pt x="28575" y="104775"/>
                </a:lnTo>
                <a:lnTo>
                  <a:pt x="38100" y="104775"/>
                </a:lnTo>
                <a:lnTo>
                  <a:pt x="57150" y="104775"/>
                </a:lnTo>
                <a:lnTo>
                  <a:pt x="76200" y="114300"/>
                </a:lnTo>
                <a:lnTo>
                  <a:pt x="95250" y="114300"/>
                </a:lnTo>
                <a:lnTo>
                  <a:pt x="123825" y="123825"/>
                </a:lnTo>
                <a:lnTo>
                  <a:pt x="142875" y="133350"/>
                </a:lnTo>
                <a:lnTo>
                  <a:pt x="161925" y="133350"/>
                </a:lnTo>
                <a:lnTo>
                  <a:pt x="180975" y="133350"/>
                </a:lnTo>
                <a:lnTo>
                  <a:pt x="200025" y="142875"/>
                </a:lnTo>
                <a:lnTo>
                  <a:pt x="209550" y="152400"/>
                </a:lnTo>
                <a:lnTo>
                  <a:pt x="219075" y="152400"/>
                </a:lnTo>
                <a:lnTo>
                  <a:pt x="228600" y="161925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  <a:lnTo>
                  <a:pt x="23812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572000" y="3333750"/>
            <a:ext cx="95251" cy="266701"/>
          </a:xfrm>
          <a:custGeom>
            <a:avLst/>
            <a:gdLst/>
            <a:ahLst/>
            <a:cxnLst/>
            <a:rect l="0" t="0" r="0" b="0"/>
            <a:pathLst>
              <a:path w="95251" h="2667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85725"/>
                </a:lnTo>
                <a:lnTo>
                  <a:pt x="19050" y="104775"/>
                </a:lnTo>
                <a:lnTo>
                  <a:pt x="28575" y="123825"/>
                </a:lnTo>
                <a:lnTo>
                  <a:pt x="38100" y="142875"/>
                </a:lnTo>
                <a:lnTo>
                  <a:pt x="47625" y="161925"/>
                </a:lnTo>
                <a:lnTo>
                  <a:pt x="47625" y="180975"/>
                </a:lnTo>
                <a:lnTo>
                  <a:pt x="57150" y="200025"/>
                </a:lnTo>
                <a:lnTo>
                  <a:pt x="66675" y="219075"/>
                </a:lnTo>
                <a:lnTo>
                  <a:pt x="76200" y="228600"/>
                </a:lnTo>
                <a:lnTo>
                  <a:pt x="85725" y="247650"/>
                </a:lnTo>
                <a:lnTo>
                  <a:pt x="85725" y="257175"/>
                </a:lnTo>
                <a:lnTo>
                  <a:pt x="95250" y="257175"/>
                </a:lnTo>
                <a:lnTo>
                  <a:pt x="95250" y="266700"/>
                </a:lnTo>
                <a:lnTo>
                  <a:pt x="95250" y="266700"/>
                </a:lnTo>
                <a:lnTo>
                  <a:pt x="9525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533900" y="3343275"/>
            <a:ext cx="152401" cy="276226"/>
          </a:xfrm>
          <a:custGeom>
            <a:avLst/>
            <a:gdLst/>
            <a:ahLst/>
            <a:cxnLst/>
            <a:rect l="0" t="0" r="0" b="0"/>
            <a:pathLst>
              <a:path w="152401" h="276226">
                <a:moveTo>
                  <a:pt x="152400" y="9525"/>
                </a:moveTo>
                <a:lnTo>
                  <a:pt x="152400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42875" y="9525"/>
                </a:lnTo>
                <a:lnTo>
                  <a:pt x="133350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23825" y="66675"/>
                </a:lnTo>
                <a:lnTo>
                  <a:pt x="114300" y="85725"/>
                </a:lnTo>
                <a:lnTo>
                  <a:pt x="104775" y="104775"/>
                </a:lnTo>
                <a:lnTo>
                  <a:pt x="95250" y="123825"/>
                </a:lnTo>
                <a:lnTo>
                  <a:pt x="85725" y="152400"/>
                </a:lnTo>
                <a:lnTo>
                  <a:pt x="76200" y="171450"/>
                </a:lnTo>
                <a:lnTo>
                  <a:pt x="66675" y="190500"/>
                </a:lnTo>
                <a:lnTo>
                  <a:pt x="47625" y="219075"/>
                </a:lnTo>
                <a:lnTo>
                  <a:pt x="38100" y="238125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66700"/>
                </a:lnTo>
                <a:lnTo>
                  <a:pt x="0" y="276225"/>
                </a:lnTo>
                <a:lnTo>
                  <a:pt x="0" y="2762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4505325" y="3419475"/>
            <a:ext cx="247651" cy="47626"/>
          </a:xfrm>
          <a:custGeom>
            <a:avLst/>
            <a:gdLst/>
            <a:ahLst/>
            <a:cxnLst/>
            <a:rect l="0" t="0" r="0" b="0"/>
            <a:pathLst>
              <a:path w="247651" h="47626">
                <a:moveTo>
                  <a:pt x="9525" y="47625"/>
                </a:move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38100" y="38100"/>
                </a:lnTo>
                <a:lnTo>
                  <a:pt x="57150" y="38100"/>
                </a:lnTo>
                <a:lnTo>
                  <a:pt x="76200" y="28575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9525"/>
                </a:lnTo>
                <a:lnTo>
                  <a:pt x="209550" y="9525"/>
                </a:lnTo>
                <a:lnTo>
                  <a:pt x="228600" y="0"/>
                </a:lnTo>
                <a:lnTo>
                  <a:pt x="247650" y="0"/>
                </a:lnTo>
                <a:lnTo>
                  <a:pt x="2476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305175" y="2676525"/>
            <a:ext cx="285751" cy="495301"/>
          </a:xfrm>
          <a:custGeom>
            <a:avLst/>
            <a:gdLst/>
            <a:ahLst/>
            <a:cxnLst/>
            <a:rect l="0" t="0" r="0" b="0"/>
            <a:pathLst>
              <a:path w="285751" h="495301">
                <a:moveTo>
                  <a:pt x="19050" y="352425"/>
                </a:moveTo>
                <a:lnTo>
                  <a:pt x="9525" y="342900"/>
                </a:lnTo>
                <a:lnTo>
                  <a:pt x="9525" y="342900"/>
                </a:lnTo>
                <a:lnTo>
                  <a:pt x="0" y="333375"/>
                </a:lnTo>
                <a:lnTo>
                  <a:pt x="9525" y="323850"/>
                </a:lnTo>
                <a:lnTo>
                  <a:pt x="19050" y="314325"/>
                </a:lnTo>
                <a:lnTo>
                  <a:pt x="19050" y="295275"/>
                </a:lnTo>
                <a:lnTo>
                  <a:pt x="38100" y="276225"/>
                </a:lnTo>
                <a:lnTo>
                  <a:pt x="47625" y="257175"/>
                </a:lnTo>
                <a:lnTo>
                  <a:pt x="66675" y="238125"/>
                </a:lnTo>
                <a:lnTo>
                  <a:pt x="85725" y="219075"/>
                </a:lnTo>
                <a:lnTo>
                  <a:pt x="104775" y="190500"/>
                </a:lnTo>
                <a:lnTo>
                  <a:pt x="114300" y="171450"/>
                </a:lnTo>
                <a:lnTo>
                  <a:pt x="133350" y="142875"/>
                </a:lnTo>
                <a:lnTo>
                  <a:pt x="142875" y="114300"/>
                </a:lnTo>
                <a:lnTo>
                  <a:pt x="161925" y="95250"/>
                </a:lnTo>
                <a:lnTo>
                  <a:pt x="171450" y="76200"/>
                </a:lnTo>
                <a:lnTo>
                  <a:pt x="171450" y="57150"/>
                </a:lnTo>
                <a:lnTo>
                  <a:pt x="171450" y="38100"/>
                </a:lnTo>
                <a:lnTo>
                  <a:pt x="171450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42875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14300" y="9525"/>
                </a:lnTo>
                <a:lnTo>
                  <a:pt x="95250" y="28575"/>
                </a:lnTo>
                <a:lnTo>
                  <a:pt x="85725" y="38100"/>
                </a:lnTo>
                <a:lnTo>
                  <a:pt x="76200" y="66675"/>
                </a:lnTo>
                <a:lnTo>
                  <a:pt x="66675" y="85725"/>
                </a:lnTo>
                <a:lnTo>
                  <a:pt x="57150" y="114300"/>
                </a:lnTo>
                <a:lnTo>
                  <a:pt x="57150" y="142875"/>
                </a:lnTo>
                <a:lnTo>
                  <a:pt x="47625" y="180975"/>
                </a:lnTo>
                <a:lnTo>
                  <a:pt x="47625" y="209550"/>
                </a:lnTo>
                <a:lnTo>
                  <a:pt x="47625" y="247650"/>
                </a:lnTo>
                <a:lnTo>
                  <a:pt x="47625" y="285750"/>
                </a:lnTo>
                <a:lnTo>
                  <a:pt x="38100" y="323850"/>
                </a:lnTo>
                <a:lnTo>
                  <a:pt x="38100" y="352425"/>
                </a:lnTo>
                <a:lnTo>
                  <a:pt x="38100" y="381000"/>
                </a:lnTo>
                <a:lnTo>
                  <a:pt x="38100" y="409575"/>
                </a:lnTo>
                <a:lnTo>
                  <a:pt x="38100" y="428625"/>
                </a:lnTo>
                <a:lnTo>
                  <a:pt x="38100" y="447675"/>
                </a:lnTo>
                <a:lnTo>
                  <a:pt x="38100" y="466725"/>
                </a:lnTo>
                <a:lnTo>
                  <a:pt x="38100" y="485775"/>
                </a:lnTo>
                <a:lnTo>
                  <a:pt x="57150" y="485775"/>
                </a:lnTo>
                <a:lnTo>
                  <a:pt x="57150" y="495300"/>
                </a:lnTo>
                <a:lnTo>
                  <a:pt x="66675" y="495300"/>
                </a:lnTo>
                <a:lnTo>
                  <a:pt x="66675" y="495300"/>
                </a:lnTo>
                <a:lnTo>
                  <a:pt x="76200" y="485775"/>
                </a:lnTo>
                <a:lnTo>
                  <a:pt x="85725" y="485775"/>
                </a:lnTo>
                <a:lnTo>
                  <a:pt x="95250" y="466725"/>
                </a:lnTo>
                <a:lnTo>
                  <a:pt x="104775" y="457200"/>
                </a:lnTo>
                <a:lnTo>
                  <a:pt x="114300" y="438150"/>
                </a:lnTo>
                <a:lnTo>
                  <a:pt x="123825" y="419100"/>
                </a:lnTo>
                <a:lnTo>
                  <a:pt x="133350" y="400050"/>
                </a:lnTo>
                <a:lnTo>
                  <a:pt x="142875" y="390525"/>
                </a:lnTo>
                <a:lnTo>
                  <a:pt x="152400" y="381000"/>
                </a:lnTo>
                <a:lnTo>
                  <a:pt x="152400" y="371475"/>
                </a:lnTo>
                <a:lnTo>
                  <a:pt x="152400" y="371475"/>
                </a:lnTo>
                <a:lnTo>
                  <a:pt x="152400" y="371475"/>
                </a:lnTo>
                <a:lnTo>
                  <a:pt x="152400" y="371475"/>
                </a:lnTo>
                <a:lnTo>
                  <a:pt x="152400" y="381000"/>
                </a:lnTo>
                <a:lnTo>
                  <a:pt x="152400" y="390525"/>
                </a:lnTo>
                <a:lnTo>
                  <a:pt x="152400" y="409575"/>
                </a:lnTo>
                <a:lnTo>
                  <a:pt x="152400" y="419100"/>
                </a:lnTo>
                <a:lnTo>
                  <a:pt x="152400" y="438150"/>
                </a:lnTo>
                <a:lnTo>
                  <a:pt x="161925" y="447675"/>
                </a:lnTo>
                <a:lnTo>
                  <a:pt x="171450" y="457200"/>
                </a:lnTo>
                <a:lnTo>
                  <a:pt x="180975" y="466725"/>
                </a:lnTo>
                <a:lnTo>
                  <a:pt x="190500" y="466725"/>
                </a:lnTo>
                <a:lnTo>
                  <a:pt x="209550" y="476250"/>
                </a:lnTo>
                <a:lnTo>
                  <a:pt x="219075" y="466725"/>
                </a:lnTo>
                <a:lnTo>
                  <a:pt x="228600" y="457200"/>
                </a:lnTo>
                <a:lnTo>
                  <a:pt x="247650" y="457200"/>
                </a:lnTo>
                <a:lnTo>
                  <a:pt x="257175" y="438150"/>
                </a:lnTo>
                <a:lnTo>
                  <a:pt x="266700" y="428625"/>
                </a:lnTo>
                <a:lnTo>
                  <a:pt x="276225" y="409575"/>
                </a:lnTo>
                <a:lnTo>
                  <a:pt x="285750" y="390525"/>
                </a:lnTo>
                <a:lnTo>
                  <a:pt x="285750" y="371475"/>
                </a:lnTo>
                <a:lnTo>
                  <a:pt x="285750" y="352425"/>
                </a:lnTo>
                <a:lnTo>
                  <a:pt x="276225" y="333375"/>
                </a:lnTo>
                <a:lnTo>
                  <a:pt x="266700" y="323850"/>
                </a:lnTo>
                <a:lnTo>
                  <a:pt x="257175" y="314325"/>
                </a:lnTo>
                <a:lnTo>
                  <a:pt x="247650" y="314325"/>
                </a:lnTo>
                <a:lnTo>
                  <a:pt x="238125" y="314325"/>
                </a:lnTo>
                <a:lnTo>
                  <a:pt x="228600" y="323850"/>
                </a:lnTo>
                <a:lnTo>
                  <a:pt x="209550" y="333375"/>
                </a:lnTo>
                <a:lnTo>
                  <a:pt x="200025" y="352425"/>
                </a:lnTo>
                <a:lnTo>
                  <a:pt x="190500" y="361950"/>
                </a:lnTo>
                <a:lnTo>
                  <a:pt x="180975" y="381000"/>
                </a:lnTo>
                <a:lnTo>
                  <a:pt x="180975" y="400050"/>
                </a:lnTo>
                <a:lnTo>
                  <a:pt x="180975" y="409575"/>
                </a:lnTo>
                <a:lnTo>
                  <a:pt x="180975" y="409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705225" y="2895600"/>
            <a:ext cx="200026" cy="19051"/>
          </a:xfrm>
          <a:custGeom>
            <a:avLst/>
            <a:gdLst/>
            <a:ahLst/>
            <a:cxnLst/>
            <a:rect l="0" t="0" r="0" b="0"/>
            <a:pathLst>
              <a:path w="200026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52400" y="0"/>
                </a:lnTo>
                <a:lnTo>
                  <a:pt x="171450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714750" y="2981325"/>
            <a:ext cx="171451" cy="28576"/>
          </a:xfrm>
          <a:custGeom>
            <a:avLst/>
            <a:gdLst/>
            <a:ahLst/>
            <a:cxnLst/>
            <a:rect l="0" t="0" r="0" b="0"/>
            <a:pathLst>
              <a:path w="171451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048125" y="2714625"/>
            <a:ext cx="133351" cy="371476"/>
          </a:xfrm>
          <a:custGeom>
            <a:avLst/>
            <a:gdLst/>
            <a:ahLst/>
            <a:cxnLst/>
            <a:rect l="0" t="0" r="0" b="0"/>
            <a:pathLst>
              <a:path w="133351" h="371476">
                <a:moveTo>
                  <a:pt x="0" y="228600"/>
                </a:moveTo>
                <a:lnTo>
                  <a:pt x="0" y="219075"/>
                </a:lnTo>
                <a:lnTo>
                  <a:pt x="9525" y="209550"/>
                </a:lnTo>
                <a:lnTo>
                  <a:pt x="19050" y="190500"/>
                </a:lnTo>
                <a:lnTo>
                  <a:pt x="38100" y="171450"/>
                </a:lnTo>
                <a:lnTo>
                  <a:pt x="47625" y="152400"/>
                </a:lnTo>
                <a:lnTo>
                  <a:pt x="76200" y="123825"/>
                </a:lnTo>
                <a:lnTo>
                  <a:pt x="95250" y="104775"/>
                </a:lnTo>
                <a:lnTo>
                  <a:pt x="104775" y="76200"/>
                </a:lnTo>
                <a:lnTo>
                  <a:pt x="123825" y="57150"/>
                </a:lnTo>
                <a:lnTo>
                  <a:pt x="123825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33350" y="0"/>
                </a:lnTo>
                <a:lnTo>
                  <a:pt x="123825" y="9525"/>
                </a:lnTo>
                <a:lnTo>
                  <a:pt x="123825" y="28575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95250"/>
                </a:lnTo>
                <a:lnTo>
                  <a:pt x="114300" y="123825"/>
                </a:lnTo>
                <a:lnTo>
                  <a:pt x="114300" y="152400"/>
                </a:lnTo>
                <a:lnTo>
                  <a:pt x="114300" y="180975"/>
                </a:lnTo>
                <a:lnTo>
                  <a:pt x="114300" y="219075"/>
                </a:lnTo>
                <a:lnTo>
                  <a:pt x="104775" y="238125"/>
                </a:lnTo>
                <a:lnTo>
                  <a:pt x="104775" y="266700"/>
                </a:lnTo>
                <a:lnTo>
                  <a:pt x="104775" y="295275"/>
                </a:lnTo>
                <a:lnTo>
                  <a:pt x="95250" y="314325"/>
                </a:lnTo>
                <a:lnTo>
                  <a:pt x="95250" y="333375"/>
                </a:lnTo>
                <a:lnTo>
                  <a:pt x="95250" y="342900"/>
                </a:lnTo>
                <a:lnTo>
                  <a:pt x="95250" y="352425"/>
                </a:lnTo>
                <a:lnTo>
                  <a:pt x="95250" y="361950"/>
                </a:lnTo>
                <a:lnTo>
                  <a:pt x="95250" y="371475"/>
                </a:lnTo>
                <a:lnTo>
                  <a:pt x="95250" y="3714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295775" y="2714625"/>
            <a:ext cx="171451" cy="304801"/>
          </a:xfrm>
          <a:custGeom>
            <a:avLst/>
            <a:gdLst/>
            <a:ahLst/>
            <a:cxnLst/>
            <a:rect l="0" t="0" r="0" b="0"/>
            <a:pathLst>
              <a:path w="171451" h="304801">
                <a:moveTo>
                  <a:pt x="0" y="123825"/>
                </a:moveTo>
                <a:lnTo>
                  <a:pt x="9525" y="123825"/>
                </a:lnTo>
                <a:lnTo>
                  <a:pt x="9525" y="12382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9525" y="247650"/>
                </a:lnTo>
                <a:lnTo>
                  <a:pt x="9525" y="266700"/>
                </a:lnTo>
                <a:lnTo>
                  <a:pt x="19050" y="285750"/>
                </a:lnTo>
                <a:lnTo>
                  <a:pt x="28575" y="295275"/>
                </a:lnTo>
                <a:lnTo>
                  <a:pt x="38100" y="304800"/>
                </a:lnTo>
                <a:lnTo>
                  <a:pt x="57150" y="304800"/>
                </a:lnTo>
                <a:lnTo>
                  <a:pt x="66675" y="295275"/>
                </a:lnTo>
                <a:lnTo>
                  <a:pt x="85725" y="285750"/>
                </a:lnTo>
                <a:lnTo>
                  <a:pt x="104775" y="276225"/>
                </a:lnTo>
                <a:lnTo>
                  <a:pt x="123825" y="257175"/>
                </a:lnTo>
                <a:lnTo>
                  <a:pt x="133350" y="238125"/>
                </a:lnTo>
                <a:lnTo>
                  <a:pt x="152400" y="219075"/>
                </a:lnTo>
                <a:lnTo>
                  <a:pt x="161925" y="180975"/>
                </a:lnTo>
                <a:lnTo>
                  <a:pt x="171450" y="152400"/>
                </a:lnTo>
                <a:lnTo>
                  <a:pt x="171450" y="123825"/>
                </a:lnTo>
                <a:lnTo>
                  <a:pt x="171450" y="95250"/>
                </a:lnTo>
                <a:lnTo>
                  <a:pt x="171450" y="66675"/>
                </a:lnTo>
                <a:lnTo>
                  <a:pt x="161925" y="47625"/>
                </a:lnTo>
                <a:lnTo>
                  <a:pt x="152400" y="28575"/>
                </a:lnTo>
                <a:lnTo>
                  <a:pt x="142875" y="9525"/>
                </a:lnTo>
                <a:lnTo>
                  <a:pt x="133350" y="0"/>
                </a:lnTo>
                <a:lnTo>
                  <a:pt x="123825" y="0"/>
                </a:lnTo>
                <a:lnTo>
                  <a:pt x="104775" y="0"/>
                </a:lnTo>
                <a:lnTo>
                  <a:pt x="95250" y="9525"/>
                </a:lnTo>
                <a:lnTo>
                  <a:pt x="85725" y="19050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104775"/>
                </a:lnTo>
                <a:lnTo>
                  <a:pt x="28575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514850" y="2790825"/>
            <a:ext cx="438151" cy="219076"/>
          </a:xfrm>
          <a:custGeom>
            <a:avLst/>
            <a:gdLst/>
            <a:ahLst/>
            <a:cxnLst/>
            <a:rect l="0" t="0" r="0" b="0"/>
            <a:pathLst>
              <a:path w="438151" h="219076">
                <a:moveTo>
                  <a:pt x="0" y="133350"/>
                </a:move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38100" y="142875"/>
                </a:lnTo>
                <a:lnTo>
                  <a:pt x="47625" y="133350"/>
                </a:lnTo>
                <a:lnTo>
                  <a:pt x="57150" y="114300"/>
                </a:lnTo>
                <a:lnTo>
                  <a:pt x="76200" y="95250"/>
                </a:lnTo>
                <a:lnTo>
                  <a:pt x="85725" y="76200"/>
                </a:lnTo>
                <a:lnTo>
                  <a:pt x="104775" y="57150"/>
                </a:lnTo>
                <a:lnTo>
                  <a:pt x="114300" y="38100"/>
                </a:lnTo>
                <a:lnTo>
                  <a:pt x="114300" y="19050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104775" y="76200"/>
                </a:lnTo>
                <a:lnTo>
                  <a:pt x="104775" y="95250"/>
                </a:lnTo>
                <a:lnTo>
                  <a:pt x="104775" y="114300"/>
                </a:lnTo>
                <a:lnTo>
                  <a:pt x="104775" y="133350"/>
                </a:lnTo>
                <a:lnTo>
                  <a:pt x="114300" y="142875"/>
                </a:lnTo>
                <a:lnTo>
                  <a:pt x="123825" y="152400"/>
                </a:lnTo>
                <a:lnTo>
                  <a:pt x="133350" y="152400"/>
                </a:lnTo>
                <a:lnTo>
                  <a:pt x="152400" y="152400"/>
                </a:lnTo>
                <a:lnTo>
                  <a:pt x="161925" y="142875"/>
                </a:lnTo>
                <a:lnTo>
                  <a:pt x="180975" y="133350"/>
                </a:lnTo>
                <a:lnTo>
                  <a:pt x="200025" y="114300"/>
                </a:lnTo>
                <a:lnTo>
                  <a:pt x="219075" y="95250"/>
                </a:lnTo>
                <a:lnTo>
                  <a:pt x="238125" y="76200"/>
                </a:lnTo>
                <a:lnTo>
                  <a:pt x="247650" y="57150"/>
                </a:lnTo>
                <a:lnTo>
                  <a:pt x="266700" y="38100"/>
                </a:lnTo>
                <a:lnTo>
                  <a:pt x="276225" y="28575"/>
                </a:lnTo>
                <a:lnTo>
                  <a:pt x="276225" y="19050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9525"/>
                </a:lnTo>
                <a:lnTo>
                  <a:pt x="276225" y="19050"/>
                </a:lnTo>
                <a:lnTo>
                  <a:pt x="276225" y="28575"/>
                </a:lnTo>
                <a:lnTo>
                  <a:pt x="266700" y="47625"/>
                </a:lnTo>
                <a:lnTo>
                  <a:pt x="257175" y="76200"/>
                </a:lnTo>
                <a:lnTo>
                  <a:pt x="247650" y="95250"/>
                </a:lnTo>
                <a:lnTo>
                  <a:pt x="247650" y="133350"/>
                </a:lnTo>
                <a:lnTo>
                  <a:pt x="247650" y="152400"/>
                </a:lnTo>
                <a:lnTo>
                  <a:pt x="247650" y="180975"/>
                </a:lnTo>
                <a:lnTo>
                  <a:pt x="247650" y="200025"/>
                </a:lnTo>
                <a:lnTo>
                  <a:pt x="257175" y="209550"/>
                </a:lnTo>
                <a:lnTo>
                  <a:pt x="266700" y="219075"/>
                </a:lnTo>
                <a:lnTo>
                  <a:pt x="285750" y="219075"/>
                </a:lnTo>
                <a:lnTo>
                  <a:pt x="295275" y="219075"/>
                </a:lnTo>
                <a:lnTo>
                  <a:pt x="323850" y="209550"/>
                </a:lnTo>
                <a:lnTo>
                  <a:pt x="342900" y="200025"/>
                </a:lnTo>
                <a:lnTo>
                  <a:pt x="371475" y="190500"/>
                </a:lnTo>
                <a:lnTo>
                  <a:pt x="400050" y="171450"/>
                </a:lnTo>
                <a:lnTo>
                  <a:pt x="428625" y="161925"/>
                </a:lnTo>
                <a:lnTo>
                  <a:pt x="438150" y="152400"/>
                </a:lnTo>
                <a:lnTo>
                  <a:pt x="43815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7991475" y="962025"/>
            <a:ext cx="2914651" cy="57151"/>
          </a:xfrm>
          <a:custGeom>
            <a:avLst/>
            <a:gdLst/>
            <a:ahLst/>
            <a:cxnLst/>
            <a:rect l="0" t="0" r="0" b="0"/>
            <a:pathLst>
              <a:path w="2914651" h="57151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47625"/>
                </a:lnTo>
                <a:lnTo>
                  <a:pt x="76200" y="47625"/>
                </a:lnTo>
                <a:lnTo>
                  <a:pt x="95250" y="47625"/>
                </a:lnTo>
                <a:lnTo>
                  <a:pt x="114300" y="47625"/>
                </a:lnTo>
                <a:lnTo>
                  <a:pt x="142875" y="57150"/>
                </a:lnTo>
                <a:lnTo>
                  <a:pt x="171450" y="57150"/>
                </a:lnTo>
                <a:lnTo>
                  <a:pt x="200025" y="57150"/>
                </a:lnTo>
                <a:lnTo>
                  <a:pt x="228600" y="57150"/>
                </a:lnTo>
                <a:lnTo>
                  <a:pt x="247650" y="47625"/>
                </a:lnTo>
                <a:lnTo>
                  <a:pt x="285750" y="47625"/>
                </a:lnTo>
                <a:lnTo>
                  <a:pt x="314325" y="47625"/>
                </a:lnTo>
                <a:lnTo>
                  <a:pt x="342900" y="47625"/>
                </a:lnTo>
                <a:lnTo>
                  <a:pt x="381000" y="47625"/>
                </a:lnTo>
                <a:lnTo>
                  <a:pt x="409575" y="47625"/>
                </a:lnTo>
                <a:lnTo>
                  <a:pt x="447675" y="38100"/>
                </a:lnTo>
                <a:lnTo>
                  <a:pt x="485775" y="38100"/>
                </a:lnTo>
                <a:lnTo>
                  <a:pt x="523875" y="38100"/>
                </a:lnTo>
                <a:lnTo>
                  <a:pt x="561975" y="28575"/>
                </a:lnTo>
                <a:lnTo>
                  <a:pt x="609600" y="28575"/>
                </a:lnTo>
                <a:lnTo>
                  <a:pt x="647700" y="28575"/>
                </a:lnTo>
                <a:lnTo>
                  <a:pt x="685800" y="19050"/>
                </a:lnTo>
                <a:lnTo>
                  <a:pt x="733425" y="19050"/>
                </a:lnTo>
                <a:lnTo>
                  <a:pt x="781050" y="19050"/>
                </a:lnTo>
                <a:lnTo>
                  <a:pt x="819150" y="19050"/>
                </a:lnTo>
                <a:lnTo>
                  <a:pt x="866775" y="19050"/>
                </a:lnTo>
                <a:lnTo>
                  <a:pt x="904875" y="19050"/>
                </a:lnTo>
                <a:lnTo>
                  <a:pt x="942975" y="19050"/>
                </a:lnTo>
                <a:lnTo>
                  <a:pt x="990600" y="9525"/>
                </a:lnTo>
                <a:lnTo>
                  <a:pt x="1028700" y="9525"/>
                </a:lnTo>
                <a:lnTo>
                  <a:pt x="1076325" y="9525"/>
                </a:lnTo>
                <a:lnTo>
                  <a:pt x="1123950" y="9525"/>
                </a:lnTo>
                <a:lnTo>
                  <a:pt x="1162050" y="9525"/>
                </a:lnTo>
                <a:lnTo>
                  <a:pt x="1209675" y="9525"/>
                </a:lnTo>
                <a:lnTo>
                  <a:pt x="1257300" y="9525"/>
                </a:lnTo>
                <a:lnTo>
                  <a:pt x="1295400" y="0"/>
                </a:lnTo>
                <a:lnTo>
                  <a:pt x="1343025" y="0"/>
                </a:lnTo>
                <a:lnTo>
                  <a:pt x="1390650" y="0"/>
                </a:lnTo>
                <a:lnTo>
                  <a:pt x="1438275" y="0"/>
                </a:lnTo>
                <a:lnTo>
                  <a:pt x="1476375" y="0"/>
                </a:lnTo>
                <a:lnTo>
                  <a:pt x="1524000" y="0"/>
                </a:lnTo>
                <a:lnTo>
                  <a:pt x="1562100" y="0"/>
                </a:lnTo>
                <a:lnTo>
                  <a:pt x="1609725" y="9525"/>
                </a:lnTo>
                <a:lnTo>
                  <a:pt x="1657350" y="9525"/>
                </a:lnTo>
                <a:lnTo>
                  <a:pt x="1704975" y="9525"/>
                </a:lnTo>
                <a:lnTo>
                  <a:pt x="1752600" y="9525"/>
                </a:lnTo>
                <a:lnTo>
                  <a:pt x="1790700" y="9525"/>
                </a:lnTo>
                <a:lnTo>
                  <a:pt x="1838325" y="9525"/>
                </a:lnTo>
                <a:lnTo>
                  <a:pt x="1876425" y="9525"/>
                </a:lnTo>
                <a:lnTo>
                  <a:pt x="1914525" y="9525"/>
                </a:lnTo>
                <a:lnTo>
                  <a:pt x="1962150" y="19050"/>
                </a:lnTo>
                <a:lnTo>
                  <a:pt x="2009775" y="19050"/>
                </a:lnTo>
                <a:lnTo>
                  <a:pt x="2047875" y="19050"/>
                </a:lnTo>
                <a:lnTo>
                  <a:pt x="2095500" y="19050"/>
                </a:lnTo>
                <a:lnTo>
                  <a:pt x="2133600" y="19050"/>
                </a:lnTo>
                <a:lnTo>
                  <a:pt x="2181225" y="19050"/>
                </a:lnTo>
                <a:lnTo>
                  <a:pt x="2228850" y="19050"/>
                </a:lnTo>
                <a:lnTo>
                  <a:pt x="2266950" y="19050"/>
                </a:lnTo>
                <a:lnTo>
                  <a:pt x="2314575" y="28575"/>
                </a:lnTo>
                <a:lnTo>
                  <a:pt x="2362200" y="28575"/>
                </a:lnTo>
                <a:lnTo>
                  <a:pt x="2400300" y="28575"/>
                </a:lnTo>
                <a:lnTo>
                  <a:pt x="2447925" y="28575"/>
                </a:lnTo>
                <a:lnTo>
                  <a:pt x="2495550" y="28575"/>
                </a:lnTo>
                <a:lnTo>
                  <a:pt x="2533650" y="38100"/>
                </a:lnTo>
                <a:lnTo>
                  <a:pt x="2581275" y="38100"/>
                </a:lnTo>
                <a:lnTo>
                  <a:pt x="2619375" y="38100"/>
                </a:lnTo>
                <a:lnTo>
                  <a:pt x="2657475" y="38100"/>
                </a:lnTo>
                <a:lnTo>
                  <a:pt x="2695575" y="38100"/>
                </a:lnTo>
                <a:lnTo>
                  <a:pt x="2724150" y="38100"/>
                </a:lnTo>
                <a:lnTo>
                  <a:pt x="2762250" y="38100"/>
                </a:lnTo>
                <a:lnTo>
                  <a:pt x="2790825" y="38100"/>
                </a:lnTo>
                <a:lnTo>
                  <a:pt x="2819400" y="38100"/>
                </a:lnTo>
                <a:lnTo>
                  <a:pt x="2838450" y="38100"/>
                </a:lnTo>
                <a:lnTo>
                  <a:pt x="2857500" y="38100"/>
                </a:lnTo>
                <a:lnTo>
                  <a:pt x="2867025" y="38100"/>
                </a:lnTo>
                <a:lnTo>
                  <a:pt x="2886075" y="38100"/>
                </a:lnTo>
                <a:lnTo>
                  <a:pt x="2895600" y="38100"/>
                </a:lnTo>
                <a:lnTo>
                  <a:pt x="2905125" y="38100"/>
                </a:lnTo>
                <a:lnTo>
                  <a:pt x="2914650" y="38100"/>
                </a:lnTo>
                <a:lnTo>
                  <a:pt x="2914650" y="38100"/>
                </a:lnTo>
                <a:lnTo>
                  <a:pt x="2914650" y="28575"/>
                </a:lnTo>
                <a:lnTo>
                  <a:pt x="2914650" y="38100"/>
                </a:lnTo>
                <a:lnTo>
                  <a:pt x="2914650" y="38100"/>
                </a:lnTo>
                <a:lnTo>
                  <a:pt x="2914650" y="38100"/>
                </a:lnTo>
                <a:lnTo>
                  <a:pt x="29146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076325" y="1200150"/>
            <a:ext cx="7181851" cy="85726"/>
          </a:xfrm>
          <a:custGeom>
            <a:avLst/>
            <a:gdLst/>
            <a:ahLst/>
            <a:cxnLst/>
            <a:rect l="0" t="0" r="0" b="0"/>
            <a:pathLst>
              <a:path w="7181851" h="85726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9550" y="28575"/>
                </a:lnTo>
                <a:lnTo>
                  <a:pt x="238125" y="28575"/>
                </a:lnTo>
                <a:lnTo>
                  <a:pt x="257175" y="28575"/>
                </a:lnTo>
                <a:lnTo>
                  <a:pt x="285750" y="28575"/>
                </a:lnTo>
                <a:lnTo>
                  <a:pt x="304800" y="28575"/>
                </a:lnTo>
                <a:lnTo>
                  <a:pt x="342900" y="28575"/>
                </a:lnTo>
                <a:lnTo>
                  <a:pt x="361950" y="38100"/>
                </a:lnTo>
                <a:lnTo>
                  <a:pt x="390525" y="38100"/>
                </a:lnTo>
                <a:lnTo>
                  <a:pt x="419100" y="38100"/>
                </a:lnTo>
                <a:lnTo>
                  <a:pt x="447675" y="38100"/>
                </a:lnTo>
                <a:lnTo>
                  <a:pt x="485775" y="38100"/>
                </a:lnTo>
                <a:lnTo>
                  <a:pt x="514350" y="38100"/>
                </a:lnTo>
                <a:lnTo>
                  <a:pt x="542925" y="38100"/>
                </a:lnTo>
                <a:lnTo>
                  <a:pt x="581025" y="38100"/>
                </a:lnTo>
                <a:lnTo>
                  <a:pt x="619125" y="38100"/>
                </a:lnTo>
                <a:lnTo>
                  <a:pt x="647700" y="38100"/>
                </a:lnTo>
                <a:lnTo>
                  <a:pt x="685800" y="38100"/>
                </a:lnTo>
                <a:lnTo>
                  <a:pt x="723900" y="38100"/>
                </a:lnTo>
                <a:lnTo>
                  <a:pt x="752475" y="28575"/>
                </a:lnTo>
                <a:lnTo>
                  <a:pt x="790575" y="28575"/>
                </a:lnTo>
                <a:lnTo>
                  <a:pt x="828675" y="28575"/>
                </a:lnTo>
                <a:lnTo>
                  <a:pt x="866775" y="28575"/>
                </a:lnTo>
                <a:lnTo>
                  <a:pt x="904875" y="38100"/>
                </a:lnTo>
                <a:lnTo>
                  <a:pt x="933450" y="38100"/>
                </a:lnTo>
                <a:lnTo>
                  <a:pt x="971550" y="38100"/>
                </a:lnTo>
                <a:lnTo>
                  <a:pt x="1019175" y="38100"/>
                </a:lnTo>
                <a:lnTo>
                  <a:pt x="1057275" y="38100"/>
                </a:lnTo>
                <a:lnTo>
                  <a:pt x="1095375" y="38100"/>
                </a:lnTo>
                <a:lnTo>
                  <a:pt x="1133475" y="38100"/>
                </a:lnTo>
                <a:lnTo>
                  <a:pt x="1171575" y="38100"/>
                </a:lnTo>
                <a:lnTo>
                  <a:pt x="1209675" y="38100"/>
                </a:lnTo>
                <a:lnTo>
                  <a:pt x="1247775" y="38100"/>
                </a:lnTo>
                <a:lnTo>
                  <a:pt x="1285875" y="38100"/>
                </a:lnTo>
                <a:lnTo>
                  <a:pt x="1323975" y="38100"/>
                </a:lnTo>
                <a:lnTo>
                  <a:pt x="1362075" y="38100"/>
                </a:lnTo>
                <a:lnTo>
                  <a:pt x="1409700" y="38100"/>
                </a:lnTo>
                <a:lnTo>
                  <a:pt x="1447800" y="38100"/>
                </a:lnTo>
                <a:lnTo>
                  <a:pt x="1485900" y="47625"/>
                </a:lnTo>
                <a:lnTo>
                  <a:pt x="1524000" y="47625"/>
                </a:lnTo>
                <a:lnTo>
                  <a:pt x="1562100" y="47625"/>
                </a:lnTo>
                <a:lnTo>
                  <a:pt x="1600200" y="47625"/>
                </a:lnTo>
                <a:lnTo>
                  <a:pt x="1638300" y="47625"/>
                </a:lnTo>
                <a:lnTo>
                  <a:pt x="1676400" y="57150"/>
                </a:lnTo>
                <a:lnTo>
                  <a:pt x="1714500" y="57150"/>
                </a:lnTo>
                <a:lnTo>
                  <a:pt x="1743075" y="57150"/>
                </a:lnTo>
                <a:lnTo>
                  <a:pt x="1781175" y="57150"/>
                </a:lnTo>
                <a:lnTo>
                  <a:pt x="1819275" y="66675"/>
                </a:lnTo>
                <a:lnTo>
                  <a:pt x="1857375" y="66675"/>
                </a:lnTo>
                <a:lnTo>
                  <a:pt x="1905000" y="57150"/>
                </a:lnTo>
                <a:lnTo>
                  <a:pt x="1933575" y="57150"/>
                </a:lnTo>
                <a:lnTo>
                  <a:pt x="1981200" y="57150"/>
                </a:lnTo>
                <a:lnTo>
                  <a:pt x="2019300" y="57150"/>
                </a:lnTo>
                <a:lnTo>
                  <a:pt x="2057400" y="57150"/>
                </a:lnTo>
                <a:lnTo>
                  <a:pt x="2095500" y="57150"/>
                </a:lnTo>
                <a:lnTo>
                  <a:pt x="2133600" y="57150"/>
                </a:lnTo>
                <a:lnTo>
                  <a:pt x="2171700" y="57150"/>
                </a:lnTo>
                <a:lnTo>
                  <a:pt x="2209800" y="57150"/>
                </a:lnTo>
                <a:lnTo>
                  <a:pt x="2247900" y="57150"/>
                </a:lnTo>
                <a:lnTo>
                  <a:pt x="2286000" y="57150"/>
                </a:lnTo>
                <a:lnTo>
                  <a:pt x="2324100" y="57150"/>
                </a:lnTo>
                <a:lnTo>
                  <a:pt x="2362200" y="47625"/>
                </a:lnTo>
                <a:lnTo>
                  <a:pt x="2400300" y="47625"/>
                </a:lnTo>
                <a:lnTo>
                  <a:pt x="2447925" y="47625"/>
                </a:lnTo>
                <a:lnTo>
                  <a:pt x="2486025" y="47625"/>
                </a:lnTo>
                <a:lnTo>
                  <a:pt x="2524125" y="38100"/>
                </a:lnTo>
                <a:lnTo>
                  <a:pt x="2562225" y="38100"/>
                </a:lnTo>
                <a:lnTo>
                  <a:pt x="2609850" y="38100"/>
                </a:lnTo>
                <a:lnTo>
                  <a:pt x="2647950" y="38100"/>
                </a:lnTo>
                <a:lnTo>
                  <a:pt x="2686050" y="28575"/>
                </a:lnTo>
                <a:lnTo>
                  <a:pt x="2733675" y="28575"/>
                </a:lnTo>
                <a:lnTo>
                  <a:pt x="2771775" y="28575"/>
                </a:lnTo>
                <a:lnTo>
                  <a:pt x="2809875" y="28575"/>
                </a:lnTo>
                <a:lnTo>
                  <a:pt x="2838450" y="28575"/>
                </a:lnTo>
                <a:lnTo>
                  <a:pt x="2876550" y="19050"/>
                </a:lnTo>
                <a:lnTo>
                  <a:pt x="2924175" y="19050"/>
                </a:lnTo>
                <a:lnTo>
                  <a:pt x="2962275" y="19050"/>
                </a:lnTo>
                <a:lnTo>
                  <a:pt x="3009900" y="19050"/>
                </a:lnTo>
                <a:lnTo>
                  <a:pt x="3048000" y="9525"/>
                </a:lnTo>
                <a:lnTo>
                  <a:pt x="3086100" y="9525"/>
                </a:lnTo>
                <a:lnTo>
                  <a:pt x="3124200" y="9525"/>
                </a:lnTo>
                <a:lnTo>
                  <a:pt x="3162300" y="9525"/>
                </a:lnTo>
                <a:lnTo>
                  <a:pt x="3200400" y="0"/>
                </a:lnTo>
                <a:lnTo>
                  <a:pt x="3238500" y="0"/>
                </a:lnTo>
                <a:lnTo>
                  <a:pt x="3276600" y="0"/>
                </a:lnTo>
                <a:lnTo>
                  <a:pt x="3314700" y="0"/>
                </a:lnTo>
                <a:lnTo>
                  <a:pt x="3352800" y="0"/>
                </a:lnTo>
                <a:lnTo>
                  <a:pt x="3381375" y="0"/>
                </a:lnTo>
                <a:lnTo>
                  <a:pt x="3419475" y="0"/>
                </a:lnTo>
                <a:lnTo>
                  <a:pt x="3448050" y="0"/>
                </a:lnTo>
                <a:lnTo>
                  <a:pt x="3486150" y="0"/>
                </a:lnTo>
                <a:lnTo>
                  <a:pt x="3524250" y="0"/>
                </a:lnTo>
                <a:lnTo>
                  <a:pt x="3552825" y="0"/>
                </a:lnTo>
                <a:lnTo>
                  <a:pt x="3590925" y="9525"/>
                </a:lnTo>
                <a:lnTo>
                  <a:pt x="3619500" y="9525"/>
                </a:lnTo>
                <a:lnTo>
                  <a:pt x="3648075" y="9525"/>
                </a:lnTo>
                <a:lnTo>
                  <a:pt x="3686175" y="9525"/>
                </a:lnTo>
                <a:lnTo>
                  <a:pt x="3724275" y="9525"/>
                </a:lnTo>
                <a:lnTo>
                  <a:pt x="3752850" y="9525"/>
                </a:lnTo>
                <a:lnTo>
                  <a:pt x="3790950" y="9525"/>
                </a:lnTo>
                <a:lnTo>
                  <a:pt x="3829050" y="9525"/>
                </a:lnTo>
                <a:lnTo>
                  <a:pt x="3857625" y="9525"/>
                </a:lnTo>
                <a:lnTo>
                  <a:pt x="3895725" y="9525"/>
                </a:lnTo>
                <a:lnTo>
                  <a:pt x="3924300" y="9525"/>
                </a:lnTo>
                <a:lnTo>
                  <a:pt x="3962400" y="19050"/>
                </a:lnTo>
                <a:lnTo>
                  <a:pt x="4000500" y="19050"/>
                </a:lnTo>
                <a:lnTo>
                  <a:pt x="4029075" y="19050"/>
                </a:lnTo>
                <a:lnTo>
                  <a:pt x="4067175" y="19050"/>
                </a:lnTo>
                <a:lnTo>
                  <a:pt x="4105275" y="19050"/>
                </a:lnTo>
                <a:lnTo>
                  <a:pt x="4143375" y="19050"/>
                </a:lnTo>
                <a:lnTo>
                  <a:pt x="4181475" y="19050"/>
                </a:lnTo>
                <a:lnTo>
                  <a:pt x="4219575" y="19050"/>
                </a:lnTo>
                <a:lnTo>
                  <a:pt x="4257675" y="19050"/>
                </a:lnTo>
                <a:lnTo>
                  <a:pt x="4295775" y="19050"/>
                </a:lnTo>
                <a:lnTo>
                  <a:pt x="4333875" y="19050"/>
                </a:lnTo>
                <a:lnTo>
                  <a:pt x="4371975" y="19050"/>
                </a:lnTo>
                <a:lnTo>
                  <a:pt x="4400550" y="19050"/>
                </a:lnTo>
                <a:lnTo>
                  <a:pt x="4448175" y="19050"/>
                </a:lnTo>
                <a:lnTo>
                  <a:pt x="4486275" y="19050"/>
                </a:lnTo>
                <a:lnTo>
                  <a:pt x="4524375" y="19050"/>
                </a:lnTo>
                <a:lnTo>
                  <a:pt x="4562475" y="28575"/>
                </a:lnTo>
                <a:lnTo>
                  <a:pt x="4600575" y="28575"/>
                </a:lnTo>
                <a:lnTo>
                  <a:pt x="4638675" y="28575"/>
                </a:lnTo>
                <a:lnTo>
                  <a:pt x="4676775" y="28575"/>
                </a:lnTo>
                <a:lnTo>
                  <a:pt x="4714875" y="28575"/>
                </a:lnTo>
                <a:lnTo>
                  <a:pt x="4743450" y="28575"/>
                </a:lnTo>
                <a:lnTo>
                  <a:pt x="4781550" y="28575"/>
                </a:lnTo>
                <a:lnTo>
                  <a:pt x="4819650" y="28575"/>
                </a:lnTo>
                <a:lnTo>
                  <a:pt x="4848225" y="38100"/>
                </a:lnTo>
                <a:lnTo>
                  <a:pt x="4886325" y="38100"/>
                </a:lnTo>
                <a:lnTo>
                  <a:pt x="4924425" y="38100"/>
                </a:lnTo>
                <a:lnTo>
                  <a:pt x="4962525" y="38100"/>
                </a:lnTo>
                <a:lnTo>
                  <a:pt x="5000625" y="38100"/>
                </a:lnTo>
                <a:lnTo>
                  <a:pt x="5038725" y="47625"/>
                </a:lnTo>
                <a:lnTo>
                  <a:pt x="5076825" y="47625"/>
                </a:lnTo>
                <a:lnTo>
                  <a:pt x="5114925" y="47625"/>
                </a:lnTo>
                <a:lnTo>
                  <a:pt x="5153025" y="47625"/>
                </a:lnTo>
                <a:lnTo>
                  <a:pt x="5181600" y="47625"/>
                </a:lnTo>
                <a:lnTo>
                  <a:pt x="5219700" y="47625"/>
                </a:lnTo>
                <a:lnTo>
                  <a:pt x="5248275" y="47625"/>
                </a:lnTo>
                <a:lnTo>
                  <a:pt x="5276850" y="47625"/>
                </a:lnTo>
                <a:lnTo>
                  <a:pt x="5314950" y="47625"/>
                </a:lnTo>
                <a:lnTo>
                  <a:pt x="5343525" y="47625"/>
                </a:lnTo>
                <a:lnTo>
                  <a:pt x="5372100" y="47625"/>
                </a:lnTo>
                <a:lnTo>
                  <a:pt x="5400675" y="57150"/>
                </a:lnTo>
                <a:lnTo>
                  <a:pt x="5438775" y="57150"/>
                </a:lnTo>
                <a:lnTo>
                  <a:pt x="5467350" y="57150"/>
                </a:lnTo>
                <a:lnTo>
                  <a:pt x="5495925" y="57150"/>
                </a:lnTo>
                <a:lnTo>
                  <a:pt x="5534025" y="57150"/>
                </a:lnTo>
                <a:lnTo>
                  <a:pt x="5572125" y="57150"/>
                </a:lnTo>
                <a:lnTo>
                  <a:pt x="5600700" y="57150"/>
                </a:lnTo>
                <a:lnTo>
                  <a:pt x="5638800" y="57150"/>
                </a:lnTo>
                <a:lnTo>
                  <a:pt x="5667375" y="57150"/>
                </a:lnTo>
                <a:lnTo>
                  <a:pt x="5705475" y="66675"/>
                </a:lnTo>
                <a:lnTo>
                  <a:pt x="5743575" y="66675"/>
                </a:lnTo>
                <a:lnTo>
                  <a:pt x="5781675" y="66675"/>
                </a:lnTo>
                <a:lnTo>
                  <a:pt x="5810250" y="66675"/>
                </a:lnTo>
                <a:lnTo>
                  <a:pt x="5848350" y="66675"/>
                </a:lnTo>
                <a:lnTo>
                  <a:pt x="5886450" y="66675"/>
                </a:lnTo>
                <a:lnTo>
                  <a:pt x="5924550" y="66675"/>
                </a:lnTo>
                <a:lnTo>
                  <a:pt x="5953125" y="66675"/>
                </a:lnTo>
                <a:lnTo>
                  <a:pt x="5991225" y="66675"/>
                </a:lnTo>
                <a:lnTo>
                  <a:pt x="6029325" y="57150"/>
                </a:lnTo>
                <a:lnTo>
                  <a:pt x="6067425" y="57150"/>
                </a:lnTo>
                <a:lnTo>
                  <a:pt x="6105525" y="66675"/>
                </a:lnTo>
                <a:lnTo>
                  <a:pt x="6143625" y="57150"/>
                </a:lnTo>
                <a:lnTo>
                  <a:pt x="6181725" y="57150"/>
                </a:lnTo>
                <a:lnTo>
                  <a:pt x="6219825" y="57150"/>
                </a:lnTo>
                <a:lnTo>
                  <a:pt x="6257925" y="57150"/>
                </a:lnTo>
                <a:lnTo>
                  <a:pt x="6305550" y="57150"/>
                </a:lnTo>
                <a:lnTo>
                  <a:pt x="6343650" y="57150"/>
                </a:lnTo>
                <a:lnTo>
                  <a:pt x="6381750" y="66675"/>
                </a:lnTo>
                <a:lnTo>
                  <a:pt x="6419850" y="66675"/>
                </a:lnTo>
                <a:lnTo>
                  <a:pt x="6457950" y="66675"/>
                </a:lnTo>
                <a:lnTo>
                  <a:pt x="6496050" y="66675"/>
                </a:lnTo>
                <a:lnTo>
                  <a:pt x="6543675" y="66675"/>
                </a:lnTo>
                <a:lnTo>
                  <a:pt x="6581775" y="66675"/>
                </a:lnTo>
                <a:lnTo>
                  <a:pt x="6619875" y="76200"/>
                </a:lnTo>
                <a:lnTo>
                  <a:pt x="6657975" y="76200"/>
                </a:lnTo>
                <a:lnTo>
                  <a:pt x="6696075" y="76200"/>
                </a:lnTo>
                <a:lnTo>
                  <a:pt x="6734175" y="76200"/>
                </a:lnTo>
                <a:lnTo>
                  <a:pt x="6772275" y="85725"/>
                </a:lnTo>
                <a:lnTo>
                  <a:pt x="6800850" y="85725"/>
                </a:lnTo>
                <a:lnTo>
                  <a:pt x="6838950" y="85725"/>
                </a:lnTo>
                <a:lnTo>
                  <a:pt x="6877050" y="85725"/>
                </a:lnTo>
                <a:lnTo>
                  <a:pt x="6915150" y="85725"/>
                </a:lnTo>
                <a:lnTo>
                  <a:pt x="6943725" y="85725"/>
                </a:lnTo>
                <a:lnTo>
                  <a:pt x="6972300" y="85725"/>
                </a:lnTo>
                <a:lnTo>
                  <a:pt x="7010400" y="85725"/>
                </a:lnTo>
                <a:lnTo>
                  <a:pt x="7038975" y="85725"/>
                </a:lnTo>
                <a:lnTo>
                  <a:pt x="7067550" y="85725"/>
                </a:lnTo>
                <a:lnTo>
                  <a:pt x="7086600" y="85725"/>
                </a:lnTo>
                <a:lnTo>
                  <a:pt x="7115175" y="76200"/>
                </a:lnTo>
                <a:lnTo>
                  <a:pt x="7134225" y="76200"/>
                </a:lnTo>
                <a:lnTo>
                  <a:pt x="7153275" y="76200"/>
                </a:lnTo>
                <a:lnTo>
                  <a:pt x="7162800" y="76200"/>
                </a:lnTo>
                <a:lnTo>
                  <a:pt x="7172325" y="76200"/>
                </a:lnTo>
                <a:lnTo>
                  <a:pt x="7172325" y="76200"/>
                </a:lnTo>
                <a:lnTo>
                  <a:pt x="7172325" y="76200"/>
                </a:lnTo>
                <a:lnTo>
                  <a:pt x="7181850" y="76200"/>
                </a:lnTo>
                <a:lnTo>
                  <a:pt x="718185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6229350" y="2619375"/>
            <a:ext cx="304801" cy="95251"/>
          </a:xfrm>
          <a:custGeom>
            <a:avLst/>
            <a:gdLst/>
            <a:ahLst/>
            <a:cxnLst/>
            <a:rect l="0" t="0" r="0" b="0"/>
            <a:pathLst>
              <a:path w="304801" h="95251">
                <a:moveTo>
                  <a:pt x="0" y="95250"/>
                </a:move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85725"/>
                </a:lnTo>
                <a:lnTo>
                  <a:pt x="0" y="85725"/>
                </a:lnTo>
                <a:lnTo>
                  <a:pt x="0" y="76200"/>
                </a:lnTo>
                <a:lnTo>
                  <a:pt x="0" y="66675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28575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9525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42875" y="38100"/>
                </a:lnTo>
                <a:lnTo>
                  <a:pt x="152400" y="47625"/>
                </a:lnTo>
                <a:lnTo>
                  <a:pt x="152400" y="57150"/>
                </a:lnTo>
                <a:lnTo>
                  <a:pt x="161925" y="66675"/>
                </a:lnTo>
                <a:lnTo>
                  <a:pt x="171450" y="76200"/>
                </a:lnTo>
                <a:lnTo>
                  <a:pt x="180975" y="85725"/>
                </a:lnTo>
                <a:lnTo>
                  <a:pt x="190500" y="85725"/>
                </a:lnTo>
                <a:lnTo>
                  <a:pt x="200025" y="95250"/>
                </a:lnTo>
                <a:lnTo>
                  <a:pt x="200025" y="95250"/>
                </a:lnTo>
                <a:lnTo>
                  <a:pt x="209550" y="95250"/>
                </a:lnTo>
                <a:lnTo>
                  <a:pt x="219075" y="85725"/>
                </a:lnTo>
                <a:lnTo>
                  <a:pt x="219075" y="85725"/>
                </a:lnTo>
                <a:lnTo>
                  <a:pt x="228600" y="76200"/>
                </a:lnTo>
                <a:lnTo>
                  <a:pt x="238125" y="66675"/>
                </a:lnTo>
                <a:lnTo>
                  <a:pt x="247650" y="57150"/>
                </a:lnTo>
                <a:lnTo>
                  <a:pt x="266700" y="38100"/>
                </a:lnTo>
                <a:lnTo>
                  <a:pt x="285750" y="28575"/>
                </a:lnTo>
                <a:lnTo>
                  <a:pt x="295275" y="9525"/>
                </a:lnTo>
                <a:lnTo>
                  <a:pt x="304800" y="9525"/>
                </a:lnTo>
                <a:lnTo>
                  <a:pt x="304800" y="0"/>
                </a:lnTo>
                <a:lnTo>
                  <a:pt x="3048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991350" y="2343150"/>
            <a:ext cx="76201" cy="295276"/>
          </a:xfrm>
          <a:custGeom>
            <a:avLst/>
            <a:gdLst/>
            <a:ahLst/>
            <a:cxnLst/>
            <a:rect l="0" t="0" r="0" b="0"/>
            <a:pathLst>
              <a:path w="76201" h="295276">
                <a:moveTo>
                  <a:pt x="0" y="133350"/>
                </a:moveTo>
                <a:lnTo>
                  <a:pt x="9525" y="133350"/>
                </a:lnTo>
                <a:lnTo>
                  <a:pt x="9525" y="123825"/>
                </a:lnTo>
                <a:lnTo>
                  <a:pt x="19050" y="114300"/>
                </a:lnTo>
                <a:lnTo>
                  <a:pt x="38100" y="104775"/>
                </a:lnTo>
                <a:lnTo>
                  <a:pt x="47625" y="95250"/>
                </a:lnTo>
                <a:lnTo>
                  <a:pt x="57150" y="76200"/>
                </a:lnTo>
                <a:lnTo>
                  <a:pt x="57150" y="66675"/>
                </a:lnTo>
                <a:lnTo>
                  <a:pt x="66675" y="47625"/>
                </a:lnTo>
                <a:lnTo>
                  <a:pt x="66675" y="38100"/>
                </a:lnTo>
                <a:lnTo>
                  <a:pt x="76200" y="28575"/>
                </a:lnTo>
                <a:lnTo>
                  <a:pt x="76200" y="19050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76200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57150" y="19050"/>
                </a:lnTo>
                <a:lnTo>
                  <a:pt x="57150" y="28575"/>
                </a:lnTo>
                <a:lnTo>
                  <a:pt x="57150" y="47625"/>
                </a:lnTo>
                <a:lnTo>
                  <a:pt x="57150" y="66675"/>
                </a:lnTo>
                <a:lnTo>
                  <a:pt x="47625" y="85725"/>
                </a:lnTo>
                <a:lnTo>
                  <a:pt x="47625" y="104775"/>
                </a:lnTo>
                <a:lnTo>
                  <a:pt x="47625" y="133350"/>
                </a:lnTo>
                <a:lnTo>
                  <a:pt x="38100" y="152400"/>
                </a:lnTo>
                <a:lnTo>
                  <a:pt x="38100" y="180975"/>
                </a:lnTo>
                <a:lnTo>
                  <a:pt x="38100" y="200025"/>
                </a:lnTo>
                <a:lnTo>
                  <a:pt x="38100" y="219075"/>
                </a:lnTo>
                <a:lnTo>
                  <a:pt x="38100" y="247650"/>
                </a:lnTo>
                <a:lnTo>
                  <a:pt x="38100" y="266700"/>
                </a:lnTo>
                <a:lnTo>
                  <a:pt x="28575" y="276225"/>
                </a:lnTo>
                <a:lnTo>
                  <a:pt x="28575" y="295275"/>
                </a:lnTo>
                <a:lnTo>
                  <a:pt x="28575" y="295275"/>
                </a:lnTo>
                <a:lnTo>
                  <a:pt x="28575" y="2952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762750" y="2676525"/>
            <a:ext cx="533401" cy="19051"/>
          </a:xfrm>
          <a:custGeom>
            <a:avLst/>
            <a:gdLst/>
            <a:ahLst/>
            <a:cxnLst/>
            <a:rect l="0" t="0" r="0" b="0"/>
            <a:pathLst>
              <a:path w="533401" h="1905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47625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38125" y="9525"/>
                </a:lnTo>
                <a:lnTo>
                  <a:pt x="276225" y="9525"/>
                </a:lnTo>
                <a:lnTo>
                  <a:pt x="314325" y="9525"/>
                </a:lnTo>
                <a:lnTo>
                  <a:pt x="342900" y="9525"/>
                </a:lnTo>
                <a:lnTo>
                  <a:pt x="381000" y="9525"/>
                </a:lnTo>
                <a:lnTo>
                  <a:pt x="419100" y="0"/>
                </a:lnTo>
                <a:lnTo>
                  <a:pt x="447675" y="0"/>
                </a:lnTo>
                <a:lnTo>
                  <a:pt x="476250" y="0"/>
                </a:lnTo>
                <a:lnTo>
                  <a:pt x="504825" y="0"/>
                </a:lnTo>
                <a:lnTo>
                  <a:pt x="523875" y="0"/>
                </a:lnTo>
                <a:lnTo>
                  <a:pt x="533400" y="0"/>
                </a:lnTo>
                <a:lnTo>
                  <a:pt x="533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6896100" y="2857500"/>
            <a:ext cx="114301" cy="409576"/>
          </a:xfrm>
          <a:custGeom>
            <a:avLst/>
            <a:gdLst/>
            <a:ahLst/>
            <a:cxnLst/>
            <a:rect l="0" t="0" r="0" b="0"/>
            <a:pathLst>
              <a:path w="114301" h="409576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95250"/>
                </a:lnTo>
                <a:lnTo>
                  <a:pt x="19050" y="104775"/>
                </a:lnTo>
                <a:lnTo>
                  <a:pt x="28575" y="114300"/>
                </a:lnTo>
                <a:lnTo>
                  <a:pt x="38100" y="114300"/>
                </a:lnTo>
                <a:lnTo>
                  <a:pt x="47625" y="114300"/>
                </a:lnTo>
                <a:lnTo>
                  <a:pt x="66675" y="104775"/>
                </a:lnTo>
                <a:lnTo>
                  <a:pt x="76200" y="95250"/>
                </a:lnTo>
                <a:lnTo>
                  <a:pt x="85725" y="95250"/>
                </a:lnTo>
                <a:lnTo>
                  <a:pt x="95250" y="85725"/>
                </a:lnTo>
                <a:lnTo>
                  <a:pt x="104775" y="76200"/>
                </a:lnTo>
                <a:lnTo>
                  <a:pt x="104775" y="66675"/>
                </a:lnTo>
                <a:lnTo>
                  <a:pt x="114300" y="57150"/>
                </a:lnTo>
                <a:lnTo>
                  <a:pt x="114300" y="47625"/>
                </a:lnTo>
                <a:lnTo>
                  <a:pt x="114300" y="47625"/>
                </a:lnTo>
                <a:lnTo>
                  <a:pt x="114300" y="47625"/>
                </a:lnTo>
                <a:lnTo>
                  <a:pt x="114300" y="47625"/>
                </a:lnTo>
                <a:lnTo>
                  <a:pt x="104775" y="47625"/>
                </a:lnTo>
                <a:lnTo>
                  <a:pt x="104775" y="47625"/>
                </a:lnTo>
                <a:lnTo>
                  <a:pt x="104775" y="57150"/>
                </a:lnTo>
                <a:lnTo>
                  <a:pt x="104775" y="66675"/>
                </a:lnTo>
                <a:lnTo>
                  <a:pt x="95250" y="85725"/>
                </a:lnTo>
                <a:lnTo>
                  <a:pt x="85725" y="104775"/>
                </a:lnTo>
                <a:lnTo>
                  <a:pt x="76200" y="123825"/>
                </a:lnTo>
                <a:lnTo>
                  <a:pt x="66675" y="152400"/>
                </a:lnTo>
                <a:lnTo>
                  <a:pt x="57150" y="180975"/>
                </a:lnTo>
                <a:lnTo>
                  <a:pt x="47625" y="209550"/>
                </a:lnTo>
                <a:lnTo>
                  <a:pt x="38100" y="238125"/>
                </a:lnTo>
                <a:lnTo>
                  <a:pt x="28575" y="266700"/>
                </a:lnTo>
                <a:lnTo>
                  <a:pt x="19050" y="295275"/>
                </a:lnTo>
                <a:lnTo>
                  <a:pt x="9525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0" y="381000"/>
                </a:lnTo>
                <a:lnTo>
                  <a:pt x="0" y="390525"/>
                </a:lnTo>
                <a:lnTo>
                  <a:pt x="9525" y="400050"/>
                </a:lnTo>
                <a:lnTo>
                  <a:pt x="9525" y="409575"/>
                </a:lnTo>
                <a:lnTo>
                  <a:pt x="19050" y="409575"/>
                </a:lnTo>
                <a:lnTo>
                  <a:pt x="28575" y="409575"/>
                </a:lnTo>
                <a:lnTo>
                  <a:pt x="47625" y="400050"/>
                </a:lnTo>
                <a:lnTo>
                  <a:pt x="57150" y="390525"/>
                </a:lnTo>
                <a:lnTo>
                  <a:pt x="76200" y="390525"/>
                </a:lnTo>
                <a:lnTo>
                  <a:pt x="85725" y="381000"/>
                </a:lnTo>
                <a:lnTo>
                  <a:pt x="95250" y="371475"/>
                </a:lnTo>
                <a:lnTo>
                  <a:pt x="104775" y="361950"/>
                </a:lnTo>
                <a:lnTo>
                  <a:pt x="114300" y="352425"/>
                </a:lnTo>
                <a:lnTo>
                  <a:pt x="11430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143750" y="2714625"/>
            <a:ext cx="228601" cy="190501"/>
          </a:xfrm>
          <a:custGeom>
            <a:avLst/>
            <a:gdLst/>
            <a:ahLst/>
            <a:cxnLst/>
            <a:rect l="0" t="0" r="0" b="0"/>
            <a:pathLst>
              <a:path w="228601" h="190501">
                <a:moveTo>
                  <a:pt x="9525" y="47625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76200" y="57150"/>
                </a:lnTo>
                <a:lnTo>
                  <a:pt x="76200" y="76200"/>
                </a:lnTo>
                <a:lnTo>
                  <a:pt x="66675" y="95250"/>
                </a:lnTo>
                <a:lnTo>
                  <a:pt x="57150" y="114300"/>
                </a:lnTo>
                <a:lnTo>
                  <a:pt x="47625" y="133350"/>
                </a:lnTo>
                <a:lnTo>
                  <a:pt x="38100" y="142875"/>
                </a:lnTo>
                <a:lnTo>
                  <a:pt x="28575" y="152400"/>
                </a:lnTo>
                <a:lnTo>
                  <a:pt x="9525" y="161925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71450"/>
                </a:lnTo>
                <a:lnTo>
                  <a:pt x="0" y="161925"/>
                </a:lnTo>
                <a:lnTo>
                  <a:pt x="0" y="161925"/>
                </a:lnTo>
                <a:lnTo>
                  <a:pt x="0" y="152400"/>
                </a:lnTo>
                <a:lnTo>
                  <a:pt x="9525" y="142875"/>
                </a:lnTo>
                <a:lnTo>
                  <a:pt x="19050" y="142875"/>
                </a:lnTo>
                <a:lnTo>
                  <a:pt x="19050" y="133350"/>
                </a:lnTo>
                <a:lnTo>
                  <a:pt x="28575" y="133350"/>
                </a:lnTo>
                <a:lnTo>
                  <a:pt x="38100" y="142875"/>
                </a:lnTo>
                <a:lnTo>
                  <a:pt x="47625" y="142875"/>
                </a:lnTo>
                <a:lnTo>
                  <a:pt x="47625" y="152400"/>
                </a:lnTo>
                <a:lnTo>
                  <a:pt x="57150" y="152400"/>
                </a:lnTo>
                <a:lnTo>
                  <a:pt x="57150" y="161925"/>
                </a:lnTo>
                <a:lnTo>
                  <a:pt x="66675" y="171450"/>
                </a:lnTo>
                <a:lnTo>
                  <a:pt x="66675" y="180975"/>
                </a:lnTo>
                <a:lnTo>
                  <a:pt x="76200" y="190500"/>
                </a:lnTo>
                <a:lnTo>
                  <a:pt x="85725" y="190500"/>
                </a:lnTo>
                <a:lnTo>
                  <a:pt x="95250" y="190500"/>
                </a:lnTo>
                <a:lnTo>
                  <a:pt x="95250" y="190500"/>
                </a:lnTo>
                <a:lnTo>
                  <a:pt x="114300" y="180975"/>
                </a:lnTo>
                <a:lnTo>
                  <a:pt x="133350" y="171450"/>
                </a:lnTo>
                <a:lnTo>
                  <a:pt x="152400" y="161925"/>
                </a:lnTo>
                <a:lnTo>
                  <a:pt x="171450" y="152400"/>
                </a:lnTo>
                <a:lnTo>
                  <a:pt x="190500" y="142875"/>
                </a:lnTo>
                <a:lnTo>
                  <a:pt x="200025" y="133350"/>
                </a:lnTo>
                <a:lnTo>
                  <a:pt x="219075" y="123825"/>
                </a:lnTo>
                <a:lnTo>
                  <a:pt x="228600" y="123825"/>
                </a:lnTo>
                <a:lnTo>
                  <a:pt x="228600" y="123825"/>
                </a:lnTo>
                <a:lnTo>
                  <a:pt x="2286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9344025" y="2105025"/>
            <a:ext cx="552451" cy="19051"/>
          </a:xfrm>
          <a:custGeom>
            <a:avLst/>
            <a:gdLst/>
            <a:ahLst/>
            <a:cxnLst/>
            <a:rect l="0" t="0" r="0" b="0"/>
            <a:pathLst>
              <a:path w="552451" h="1905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9525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71450" y="19050"/>
                </a:lnTo>
                <a:lnTo>
                  <a:pt x="209550" y="19050"/>
                </a:lnTo>
                <a:lnTo>
                  <a:pt x="257175" y="19050"/>
                </a:lnTo>
                <a:lnTo>
                  <a:pt x="295275" y="19050"/>
                </a:lnTo>
                <a:lnTo>
                  <a:pt x="342900" y="19050"/>
                </a:lnTo>
                <a:lnTo>
                  <a:pt x="381000" y="19050"/>
                </a:lnTo>
                <a:lnTo>
                  <a:pt x="419100" y="19050"/>
                </a:lnTo>
                <a:lnTo>
                  <a:pt x="457200" y="19050"/>
                </a:lnTo>
                <a:lnTo>
                  <a:pt x="485775" y="19050"/>
                </a:lnTo>
                <a:lnTo>
                  <a:pt x="514350" y="19050"/>
                </a:lnTo>
                <a:lnTo>
                  <a:pt x="523875" y="19050"/>
                </a:lnTo>
                <a:lnTo>
                  <a:pt x="542925" y="19050"/>
                </a:lnTo>
                <a:lnTo>
                  <a:pt x="542925" y="19050"/>
                </a:lnTo>
                <a:lnTo>
                  <a:pt x="552450" y="19050"/>
                </a:lnTo>
                <a:lnTo>
                  <a:pt x="552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9315450" y="2171700"/>
            <a:ext cx="552451" cy="38101"/>
          </a:xfrm>
          <a:custGeom>
            <a:avLst/>
            <a:gdLst/>
            <a:ahLst/>
            <a:cxnLst/>
            <a:rect l="0" t="0" r="0" b="0"/>
            <a:pathLst>
              <a:path w="552451" h="38101">
                <a:moveTo>
                  <a:pt x="0" y="19050"/>
                </a:moveTo>
                <a:lnTo>
                  <a:pt x="0" y="1905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57150" y="0"/>
                </a:lnTo>
                <a:lnTo>
                  <a:pt x="85725" y="0"/>
                </a:lnTo>
                <a:lnTo>
                  <a:pt x="123825" y="0"/>
                </a:lnTo>
                <a:lnTo>
                  <a:pt x="161925" y="0"/>
                </a:lnTo>
                <a:lnTo>
                  <a:pt x="200025" y="0"/>
                </a:lnTo>
                <a:lnTo>
                  <a:pt x="238125" y="0"/>
                </a:lnTo>
                <a:lnTo>
                  <a:pt x="285750" y="0"/>
                </a:lnTo>
                <a:lnTo>
                  <a:pt x="323850" y="9525"/>
                </a:lnTo>
                <a:lnTo>
                  <a:pt x="361950" y="9525"/>
                </a:lnTo>
                <a:lnTo>
                  <a:pt x="409575" y="9525"/>
                </a:lnTo>
                <a:lnTo>
                  <a:pt x="447675" y="19050"/>
                </a:lnTo>
                <a:lnTo>
                  <a:pt x="476250" y="19050"/>
                </a:lnTo>
                <a:lnTo>
                  <a:pt x="504825" y="28575"/>
                </a:lnTo>
                <a:lnTo>
                  <a:pt x="533400" y="28575"/>
                </a:lnTo>
                <a:lnTo>
                  <a:pt x="542925" y="38100"/>
                </a:lnTo>
                <a:lnTo>
                  <a:pt x="552450" y="38100"/>
                </a:lnTo>
                <a:lnTo>
                  <a:pt x="55245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0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20" y="585065"/>
            <a:ext cx="9797728" cy="185333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320" y="2904941"/>
            <a:ext cx="9918707" cy="2290513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4191000" y="3752850"/>
            <a:ext cx="1114426" cy="685801"/>
          </a:xfrm>
          <a:custGeom>
            <a:avLst/>
            <a:gdLst/>
            <a:ahLst/>
            <a:cxnLst/>
            <a:rect l="0" t="0" r="0" b="0"/>
            <a:pathLst>
              <a:path w="1114426" h="685801">
                <a:moveTo>
                  <a:pt x="276225" y="38100"/>
                </a:moveTo>
                <a:lnTo>
                  <a:pt x="276225" y="38100"/>
                </a:lnTo>
                <a:lnTo>
                  <a:pt x="266700" y="38100"/>
                </a:lnTo>
                <a:lnTo>
                  <a:pt x="257175" y="38100"/>
                </a:lnTo>
                <a:lnTo>
                  <a:pt x="238125" y="47625"/>
                </a:lnTo>
                <a:lnTo>
                  <a:pt x="228600" y="47625"/>
                </a:lnTo>
                <a:lnTo>
                  <a:pt x="209550" y="57150"/>
                </a:lnTo>
                <a:lnTo>
                  <a:pt x="200025" y="66675"/>
                </a:lnTo>
                <a:lnTo>
                  <a:pt x="180975" y="76200"/>
                </a:lnTo>
                <a:lnTo>
                  <a:pt x="161925" y="85725"/>
                </a:lnTo>
                <a:lnTo>
                  <a:pt x="142875" y="95250"/>
                </a:lnTo>
                <a:lnTo>
                  <a:pt x="123825" y="114300"/>
                </a:lnTo>
                <a:lnTo>
                  <a:pt x="114300" y="123825"/>
                </a:lnTo>
                <a:lnTo>
                  <a:pt x="95250" y="133350"/>
                </a:lnTo>
                <a:lnTo>
                  <a:pt x="85725" y="152400"/>
                </a:lnTo>
                <a:lnTo>
                  <a:pt x="66675" y="161925"/>
                </a:lnTo>
                <a:lnTo>
                  <a:pt x="57150" y="180975"/>
                </a:lnTo>
                <a:lnTo>
                  <a:pt x="47625" y="200025"/>
                </a:lnTo>
                <a:lnTo>
                  <a:pt x="38100" y="219075"/>
                </a:lnTo>
                <a:lnTo>
                  <a:pt x="19050" y="238125"/>
                </a:lnTo>
                <a:lnTo>
                  <a:pt x="9525" y="257175"/>
                </a:lnTo>
                <a:lnTo>
                  <a:pt x="9525" y="285750"/>
                </a:lnTo>
                <a:lnTo>
                  <a:pt x="0" y="304800"/>
                </a:lnTo>
                <a:lnTo>
                  <a:pt x="0" y="323850"/>
                </a:lnTo>
                <a:lnTo>
                  <a:pt x="0" y="342900"/>
                </a:lnTo>
                <a:lnTo>
                  <a:pt x="0" y="361950"/>
                </a:lnTo>
                <a:lnTo>
                  <a:pt x="9525" y="371475"/>
                </a:lnTo>
                <a:lnTo>
                  <a:pt x="9525" y="390525"/>
                </a:lnTo>
                <a:lnTo>
                  <a:pt x="19050" y="400050"/>
                </a:lnTo>
                <a:lnTo>
                  <a:pt x="19050" y="419100"/>
                </a:lnTo>
                <a:lnTo>
                  <a:pt x="28575" y="428625"/>
                </a:lnTo>
                <a:lnTo>
                  <a:pt x="38100" y="447675"/>
                </a:lnTo>
                <a:lnTo>
                  <a:pt x="47625" y="457200"/>
                </a:lnTo>
                <a:lnTo>
                  <a:pt x="57150" y="476250"/>
                </a:lnTo>
                <a:lnTo>
                  <a:pt x="66675" y="485775"/>
                </a:lnTo>
                <a:lnTo>
                  <a:pt x="85725" y="495300"/>
                </a:lnTo>
                <a:lnTo>
                  <a:pt x="95250" y="514350"/>
                </a:lnTo>
                <a:lnTo>
                  <a:pt x="104775" y="523875"/>
                </a:lnTo>
                <a:lnTo>
                  <a:pt x="123825" y="533400"/>
                </a:lnTo>
                <a:lnTo>
                  <a:pt x="142875" y="542925"/>
                </a:lnTo>
                <a:lnTo>
                  <a:pt x="161925" y="552450"/>
                </a:lnTo>
                <a:lnTo>
                  <a:pt x="171450" y="561975"/>
                </a:lnTo>
                <a:lnTo>
                  <a:pt x="190500" y="571500"/>
                </a:lnTo>
                <a:lnTo>
                  <a:pt x="209550" y="590550"/>
                </a:lnTo>
                <a:lnTo>
                  <a:pt x="228600" y="600075"/>
                </a:lnTo>
                <a:lnTo>
                  <a:pt x="257175" y="600075"/>
                </a:lnTo>
                <a:lnTo>
                  <a:pt x="276225" y="609600"/>
                </a:lnTo>
                <a:lnTo>
                  <a:pt x="295275" y="619125"/>
                </a:lnTo>
                <a:lnTo>
                  <a:pt x="314325" y="628650"/>
                </a:lnTo>
                <a:lnTo>
                  <a:pt x="333375" y="628650"/>
                </a:lnTo>
                <a:lnTo>
                  <a:pt x="352425" y="638175"/>
                </a:lnTo>
                <a:lnTo>
                  <a:pt x="381000" y="647700"/>
                </a:lnTo>
                <a:lnTo>
                  <a:pt x="400050" y="647700"/>
                </a:lnTo>
                <a:lnTo>
                  <a:pt x="428625" y="657225"/>
                </a:lnTo>
                <a:lnTo>
                  <a:pt x="447675" y="657225"/>
                </a:lnTo>
                <a:lnTo>
                  <a:pt x="476250" y="666750"/>
                </a:lnTo>
                <a:lnTo>
                  <a:pt x="504825" y="666750"/>
                </a:lnTo>
                <a:lnTo>
                  <a:pt x="523875" y="676275"/>
                </a:lnTo>
                <a:lnTo>
                  <a:pt x="552450" y="676275"/>
                </a:lnTo>
                <a:lnTo>
                  <a:pt x="581025" y="676275"/>
                </a:lnTo>
                <a:lnTo>
                  <a:pt x="600075" y="676275"/>
                </a:lnTo>
                <a:lnTo>
                  <a:pt x="628650" y="685800"/>
                </a:lnTo>
                <a:lnTo>
                  <a:pt x="657225" y="685800"/>
                </a:lnTo>
                <a:lnTo>
                  <a:pt x="676275" y="685800"/>
                </a:lnTo>
                <a:lnTo>
                  <a:pt x="704850" y="685800"/>
                </a:lnTo>
                <a:lnTo>
                  <a:pt x="723900" y="685800"/>
                </a:lnTo>
                <a:lnTo>
                  <a:pt x="752475" y="685800"/>
                </a:lnTo>
                <a:lnTo>
                  <a:pt x="781050" y="676275"/>
                </a:lnTo>
                <a:lnTo>
                  <a:pt x="800100" y="676275"/>
                </a:lnTo>
                <a:lnTo>
                  <a:pt x="828675" y="676275"/>
                </a:lnTo>
                <a:lnTo>
                  <a:pt x="857250" y="666750"/>
                </a:lnTo>
                <a:lnTo>
                  <a:pt x="876300" y="657225"/>
                </a:lnTo>
                <a:lnTo>
                  <a:pt x="904875" y="657225"/>
                </a:lnTo>
                <a:lnTo>
                  <a:pt x="923925" y="647700"/>
                </a:lnTo>
                <a:lnTo>
                  <a:pt x="952500" y="638175"/>
                </a:lnTo>
                <a:lnTo>
                  <a:pt x="971550" y="628650"/>
                </a:lnTo>
                <a:lnTo>
                  <a:pt x="990600" y="619125"/>
                </a:lnTo>
                <a:lnTo>
                  <a:pt x="1000125" y="609600"/>
                </a:lnTo>
                <a:lnTo>
                  <a:pt x="1028700" y="590550"/>
                </a:lnTo>
                <a:lnTo>
                  <a:pt x="1047750" y="581025"/>
                </a:lnTo>
                <a:lnTo>
                  <a:pt x="1057275" y="561975"/>
                </a:lnTo>
                <a:lnTo>
                  <a:pt x="1076325" y="552450"/>
                </a:lnTo>
                <a:lnTo>
                  <a:pt x="1085850" y="533400"/>
                </a:lnTo>
                <a:lnTo>
                  <a:pt x="1095375" y="523875"/>
                </a:lnTo>
                <a:lnTo>
                  <a:pt x="1095375" y="504825"/>
                </a:lnTo>
                <a:lnTo>
                  <a:pt x="1104900" y="485775"/>
                </a:lnTo>
                <a:lnTo>
                  <a:pt x="1114425" y="476250"/>
                </a:lnTo>
                <a:lnTo>
                  <a:pt x="1114425" y="457200"/>
                </a:lnTo>
                <a:lnTo>
                  <a:pt x="1114425" y="438150"/>
                </a:lnTo>
                <a:lnTo>
                  <a:pt x="1114425" y="419100"/>
                </a:lnTo>
                <a:lnTo>
                  <a:pt x="1114425" y="400050"/>
                </a:lnTo>
                <a:lnTo>
                  <a:pt x="1114425" y="381000"/>
                </a:lnTo>
                <a:lnTo>
                  <a:pt x="1114425" y="361950"/>
                </a:lnTo>
                <a:lnTo>
                  <a:pt x="1104900" y="342900"/>
                </a:lnTo>
                <a:lnTo>
                  <a:pt x="1104900" y="323850"/>
                </a:lnTo>
                <a:lnTo>
                  <a:pt x="1095375" y="314325"/>
                </a:lnTo>
                <a:lnTo>
                  <a:pt x="1085850" y="295275"/>
                </a:lnTo>
                <a:lnTo>
                  <a:pt x="1076325" y="276225"/>
                </a:lnTo>
                <a:lnTo>
                  <a:pt x="1066800" y="266700"/>
                </a:lnTo>
                <a:lnTo>
                  <a:pt x="1057275" y="247650"/>
                </a:lnTo>
                <a:lnTo>
                  <a:pt x="1047750" y="228600"/>
                </a:lnTo>
                <a:lnTo>
                  <a:pt x="1028700" y="219075"/>
                </a:lnTo>
                <a:lnTo>
                  <a:pt x="1019175" y="200025"/>
                </a:lnTo>
                <a:lnTo>
                  <a:pt x="1000125" y="180975"/>
                </a:lnTo>
                <a:lnTo>
                  <a:pt x="981075" y="161925"/>
                </a:lnTo>
                <a:lnTo>
                  <a:pt x="962025" y="152400"/>
                </a:lnTo>
                <a:lnTo>
                  <a:pt x="942975" y="133350"/>
                </a:lnTo>
                <a:lnTo>
                  <a:pt x="923925" y="123825"/>
                </a:lnTo>
                <a:lnTo>
                  <a:pt x="904875" y="104775"/>
                </a:lnTo>
                <a:lnTo>
                  <a:pt x="876300" y="95250"/>
                </a:lnTo>
                <a:lnTo>
                  <a:pt x="857250" y="85725"/>
                </a:lnTo>
                <a:lnTo>
                  <a:pt x="828675" y="66675"/>
                </a:lnTo>
                <a:lnTo>
                  <a:pt x="809625" y="66675"/>
                </a:lnTo>
                <a:lnTo>
                  <a:pt x="781050" y="47625"/>
                </a:lnTo>
                <a:lnTo>
                  <a:pt x="762000" y="47625"/>
                </a:lnTo>
                <a:lnTo>
                  <a:pt x="733425" y="38100"/>
                </a:lnTo>
                <a:lnTo>
                  <a:pt x="704850" y="28575"/>
                </a:lnTo>
                <a:lnTo>
                  <a:pt x="676275" y="28575"/>
                </a:lnTo>
                <a:lnTo>
                  <a:pt x="647700" y="19050"/>
                </a:lnTo>
                <a:lnTo>
                  <a:pt x="609600" y="19050"/>
                </a:lnTo>
                <a:lnTo>
                  <a:pt x="581025" y="9525"/>
                </a:lnTo>
                <a:lnTo>
                  <a:pt x="542925" y="9525"/>
                </a:lnTo>
                <a:lnTo>
                  <a:pt x="514350" y="0"/>
                </a:lnTo>
                <a:lnTo>
                  <a:pt x="485775" y="0"/>
                </a:lnTo>
                <a:lnTo>
                  <a:pt x="447675" y="0"/>
                </a:lnTo>
                <a:lnTo>
                  <a:pt x="419100" y="0"/>
                </a:lnTo>
                <a:lnTo>
                  <a:pt x="381000" y="9525"/>
                </a:lnTo>
                <a:lnTo>
                  <a:pt x="342900" y="19050"/>
                </a:lnTo>
                <a:lnTo>
                  <a:pt x="314325" y="19050"/>
                </a:lnTo>
                <a:lnTo>
                  <a:pt x="276225" y="38100"/>
                </a:lnTo>
                <a:lnTo>
                  <a:pt x="228600" y="57150"/>
                </a:lnTo>
                <a:lnTo>
                  <a:pt x="200025" y="66675"/>
                </a:lnTo>
                <a:lnTo>
                  <a:pt x="180975" y="85725"/>
                </a:lnTo>
                <a:lnTo>
                  <a:pt x="180975" y="857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7696200" y="3714750"/>
            <a:ext cx="1609726" cy="847726"/>
          </a:xfrm>
          <a:custGeom>
            <a:avLst/>
            <a:gdLst/>
            <a:ahLst/>
            <a:cxnLst/>
            <a:rect l="0" t="0" r="0" b="0"/>
            <a:pathLst>
              <a:path w="1609726" h="847726">
                <a:moveTo>
                  <a:pt x="0" y="76200"/>
                </a:moveTo>
                <a:lnTo>
                  <a:pt x="9525" y="76200"/>
                </a:lnTo>
                <a:lnTo>
                  <a:pt x="9525" y="76200"/>
                </a:lnTo>
                <a:lnTo>
                  <a:pt x="19050" y="85725"/>
                </a:lnTo>
                <a:lnTo>
                  <a:pt x="19050" y="95250"/>
                </a:lnTo>
                <a:lnTo>
                  <a:pt x="19050" y="10477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33350"/>
                </a:lnTo>
                <a:lnTo>
                  <a:pt x="19050" y="152400"/>
                </a:lnTo>
                <a:lnTo>
                  <a:pt x="19050" y="171450"/>
                </a:lnTo>
                <a:lnTo>
                  <a:pt x="19050" y="190500"/>
                </a:lnTo>
                <a:lnTo>
                  <a:pt x="19050" y="209550"/>
                </a:lnTo>
                <a:lnTo>
                  <a:pt x="19050" y="228600"/>
                </a:lnTo>
                <a:lnTo>
                  <a:pt x="19050" y="247650"/>
                </a:lnTo>
                <a:lnTo>
                  <a:pt x="19050" y="276225"/>
                </a:lnTo>
                <a:lnTo>
                  <a:pt x="19050" y="295275"/>
                </a:lnTo>
                <a:lnTo>
                  <a:pt x="28575" y="323850"/>
                </a:lnTo>
                <a:lnTo>
                  <a:pt x="28575" y="342900"/>
                </a:lnTo>
                <a:lnTo>
                  <a:pt x="28575" y="371475"/>
                </a:lnTo>
                <a:lnTo>
                  <a:pt x="28575" y="400050"/>
                </a:lnTo>
                <a:lnTo>
                  <a:pt x="19050" y="419100"/>
                </a:lnTo>
                <a:lnTo>
                  <a:pt x="19050" y="447675"/>
                </a:lnTo>
                <a:lnTo>
                  <a:pt x="19050" y="476250"/>
                </a:lnTo>
                <a:lnTo>
                  <a:pt x="19050" y="495300"/>
                </a:lnTo>
                <a:lnTo>
                  <a:pt x="19050" y="523875"/>
                </a:lnTo>
                <a:lnTo>
                  <a:pt x="19050" y="542925"/>
                </a:lnTo>
                <a:lnTo>
                  <a:pt x="19050" y="571500"/>
                </a:lnTo>
                <a:lnTo>
                  <a:pt x="9525" y="590550"/>
                </a:lnTo>
                <a:lnTo>
                  <a:pt x="9525" y="609600"/>
                </a:lnTo>
                <a:lnTo>
                  <a:pt x="9525" y="628650"/>
                </a:lnTo>
                <a:lnTo>
                  <a:pt x="9525" y="647700"/>
                </a:lnTo>
                <a:lnTo>
                  <a:pt x="9525" y="657225"/>
                </a:lnTo>
                <a:lnTo>
                  <a:pt x="9525" y="676275"/>
                </a:lnTo>
                <a:lnTo>
                  <a:pt x="9525" y="685800"/>
                </a:lnTo>
                <a:lnTo>
                  <a:pt x="9525" y="695325"/>
                </a:lnTo>
                <a:lnTo>
                  <a:pt x="9525" y="704850"/>
                </a:lnTo>
                <a:lnTo>
                  <a:pt x="9525" y="714375"/>
                </a:lnTo>
                <a:lnTo>
                  <a:pt x="9525" y="723900"/>
                </a:lnTo>
                <a:lnTo>
                  <a:pt x="9525" y="733425"/>
                </a:lnTo>
                <a:lnTo>
                  <a:pt x="19050" y="742950"/>
                </a:lnTo>
                <a:lnTo>
                  <a:pt x="19050" y="742950"/>
                </a:lnTo>
                <a:lnTo>
                  <a:pt x="28575" y="752475"/>
                </a:lnTo>
                <a:lnTo>
                  <a:pt x="28575" y="752475"/>
                </a:lnTo>
                <a:lnTo>
                  <a:pt x="38100" y="762000"/>
                </a:lnTo>
                <a:lnTo>
                  <a:pt x="57150" y="762000"/>
                </a:lnTo>
                <a:lnTo>
                  <a:pt x="66675" y="771525"/>
                </a:lnTo>
                <a:lnTo>
                  <a:pt x="76200" y="771525"/>
                </a:lnTo>
                <a:lnTo>
                  <a:pt x="85725" y="781050"/>
                </a:lnTo>
                <a:lnTo>
                  <a:pt x="95250" y="781050"/>
                </a:lnTo>
                <a:lnTo>
                  <a:pt x="114300" y="781050"/>
                </a:lnTo>
                <a:lnTo>
                  <a:pt x="123825" y="781050"/>
                </a:lnTo>
                <a:lnTo>
                  <a:pt x="142875" y="790575"/>
                </a:lnTo>
                <a:lnTo>
                  <a:pt x="152400" y="790575"/>
                </a:lnTo>
                <a:lnTo>
                  <a:pt x="171450" y="790575"/>
                </a:lnTo>
                <a:lnTo>
                  <a:pt x="190500" y="790575"/>
                </a:lnTo>
                <a:lnTo>
                  <a:pt x="209550" y="790575"/>
                </a:lnTo>
                <a:lnTo>
                  <a:pt x="228600" y="800100"/>
                </a:lnTo>
                <a:lnTo>
                  <a:pt x="247650" y="800100"/>
                </a:lnTo>
                <a:lnTo>
                  <a:pt x="266700" y="800100"/>
                </a:lnTo>
                <a:lnTo>
                  <a:pt x="285750" y="800100"/>
                </a:lnTo>
                <a:lnTo>
                  <a:pt x="304800" y="800100"/>
                </a:lnTo>
                <a:lnTo>
                  <a:pt x="333375" y="800100"/>
                </a:lnTo>
                <a:lnTo>
                  <a:pt x="352425" y="800100"/>
                </a:lnTo>
                <a:lnTo>
                  <a:pt x="381000" y="800100"/>
                </a:lnTo>
                <a:lnTo>
                  <a:pt x="409575" y="800100"/>
                </a:lnTo>
                <a:lnTo>
                  <a:pt x="428625" y="800100"/>
                </a:lnTo>
                <a:lnTo>
                  <a:pt x="457200" y="800100"/>
                </a:lnTo>
                <a:lnTo>
                  <a:pt x="485775" y="800100"/>
                </a:lnTo>
                <a:lnTo>
                  <a:pt x="504825" y="800100"/>
                </a:lnTo>
                <a:lnTo>
                  <a:pt x="533400" y="800100"/>
                </a:lnTo>
                <a:lnTo>
                  <a:pt x="552450" y="800100"/>
                </a:lnTo>
                <a:lnTo>
                  <a:pt x="581025" y="800100"/>
                </a:lnTo>
                <a:lnTo>
                  <a:pt x="609600" y="800100"/>
                </a:lnTo>
                <a:lnTo>
                  <a:pt x="638175" y="800100"/>
                </a:lnTo>
                <a:lnTo>
                  <a:pt x="666750" y="809625"/>
                </a:lnTo>
                <a:lnTo>
                  <a:pt x="695325" y="809625"/>
                </a:lnTo>
                <a:lnTo>
                  <a:pt x="723900" y="809625"/>
                </a:lnTo>
                <a:lnTo>
                  <a:pt x="742950" y="809625"/>
                </a:lnTo>
                <a:lnTo>
                  <a:pt x="781050" y="809625"/>
                </a:lnTo>
                <a:lnTo>
                  <a:pt x="800100" y="809625"/>
                </a:lnTo>
                <a:lnTo>
                  <a:pt x="838200" y="809625"/>
                </a:lnTo>
                <a:lnTo>
                  <a:pt x="866775" y="809625"/>
                </a:lnTo>
                <a:lnTo>
                  <a:pt x="895350" y="819150"/>
                </a:lnTo>
                <a:lnTo>
                  <a:pt x="923925" y="819150"/>
                </a:lnTo>
                <a:lnTo>
                  <a:pt x="952500" y="819150"/>
                </a:lnTo>
                <a:lnTo>
                  <a:pt x="981075" y="819150"/>
                </a:lnTo>
                <a:lnTo>
                  <a:pt x="1009650" y="819150"/>
                </a:lnTo>
                <a:lnTo>
                  <a:pt x="1038225" y="819150"/>
                </a:lnTo>
                <a:lnTo>
                  <a:pt x="1066800" y="819150"/>
                </a:lnTo>
                <a:lnTo>
                  <a:pt x="1095375" y="828675"/>
                </a:lnTo>
                <a:lnTo>
                  <a:pt x="1123950" y="828675"/>
                </a:lnTo>
                <a:lnTo>
                  <a:pt x="1152525" y="828675"/>
                </a:lnTo>
                <a:lnTo>
                  <a:pt x="1181100" y="828675"/>
                </a:lnTo>
                <a:lnTo>
                  <a:pt x="1209675" y="828675"/>
                </a:lnTo>
                <a:lnTo>
                  <a:pt x="1238250" y="828675"/>
                </a:lnTo>
                <a:lnTo>
                  <a:pt x="1257300" y="838200"/>
                </a:lnTo>
                <a:lnTo>
                  <a:pt x="1295400" y="838200"/>
                </a:lnTo>
                <a:lnTo>
                  <a:pt x="1314450" y="838200"/>
                </a:lnTo>
                <a:lnTo>
                  <a:pt x="1343025" y="838200"/>
                </a:lnTo>
                <a:lnTo>
                  <a:pt x="1371600" y="838200"/>
                </a:lnTo>
                <a:lnTo>
                  <a:pt x="1390650" y="847725"/>
                </a:lnTo>
                <a:lnTo>
                  <a:pt x="1419225" y="847725"/>
                </a:lnTo>
                <a:lnTo>
                  <a:pt x="1438275" y="847725"/>
                </a:lnTo>
                <a:lnTo>
                  <a:pt x="1457325" y="847725"/>
                </a:lnTo>
                <a:lnTo>
                  <a:pt x="1485900" y="847725"/>
                </a:lnTo>
                <a:lnTo>
                  <a:pt x="1495425" y="847725"/>
                </a:lnTo>
                <a:lnTo>
                  <a:pt x="1524000" y="847725"/>
                </a:lnTo>
                <a:lnTo>
                  <a:pt x="1543050" y="847725"/>
                </a:lnTo>
                <a:lnTo>
                  <a:pt x="1552575" y="847725"/>
                </a:lnTo>
                <a:lnTo>
                  <a:pt x="1571625" y="847725"/>
                </a:lnTo>
                <a:lnTo>
                  <a:pt x="1581150" y="847725"/>
                </a:lnTo>
                <a:lnTo>
                  <a:pt x="1590675" y="847725"/>
                </a:lnTo>
                <a:lnTo>
                  <a:pt x="1590675" y="838200"/>
                </a:lnTo>
                <a:lnTo>
                  <a:pt x="1590675" y="838200"/>
                </a:lnTo>
                <a:lnTo>
                  <a:pt x="1600200" y="828675"/>
                </a:lnTo>
                <a:lnTo>
                  <a:pt x="1600200" y="819150"/>
                </a:lnTo>
                <a:lnTo>
                  <a:pt x="1600200" y="809625"/>
                </a:lnTo>
                <a:lnTo>
                  <a:pt x="1609725" y="800100"/>
                </a:lnTo>
                <a:lnTo>
                  <a:pt x="1609725" y="781050"/>
                </a:lnTo>
                <a:lnTo>
                  <a:pt x="1609725" y="762000"/>
                </a:lnTo>
                <a:lnTo>
                  <a:pt x="1609725" y="742950"/>
                </a:lnTo>
                <a:lnTo>
                  <a:pt x="1609725" y="723900"/>
                </a:lnTo>
                <a:lnTo>
                  <a:pt x="1609725" y="704850"/>
                </a:lnTo>
                <a:lnTo>
                  <a:pt x="1609725" y="676275"/>
                </a:lnTo>
                <a:lnTo>
                  <a:pt x="1609725" y="657225"/>
                </a:lnTo>
                <a:lnTo>
                  <a:pt x="1609725" y="638175"/>
                </a:lnTo>
                <a:lnTo>
                  <a:pt x="1609725" y="609600"/>
                </a:lnTo>
                <a:lnTo>
                  <a:pt x="1609725" y="581025"/>
                </a:lnTo>
                <a:lnTo>
                  <a:pt x="1600200" y="552450"/>
                </a:lnTo>
                <a:lnTo>
                  <a:pt x="1600200" y="523875"/>
                </a:lnTo>
                <a:lnTo>
                  <a:pt x="1600200" y="495300"/>
                </a:lnTo>
                <a:lnTo>
                  <a:pt x="1600200" y="466725"/>
                </a:lnTo>
                <a:lnTo>
                  <a:pt x="1600200" y="438150"/>
                </a:lnTo>
                <a:lnTo>
                  <a:pt x="1600200" y="409575"/>
                </a:lnTo>
                <a:lnTo>
                  <a:pt x="1600200" y="381000"/>
                </a:lnTo>
                <a:lnTo>
                  <a:pt x="1590675" y="352425"/>
                </a:lnTo>
                <a:lnTo>
                  <a:pt x="1590675" y="323850"/>
                </a:lnTo>
                <a:lnTo>
                  <a:pt x="1590675" y="295275"/>
                </a:lnTo>
                <a:lnTo>
                  <a:pt x="1590675" y="276225"/>
                </a:lnTo>
                <a:lnTo>
                  <a:pt x="1600200" y="247650"/>
                </a:lnTo>
                <a:lnTo>
                  <a:pt x="1600200" y="219075"/>
                </a:lnTo>
                <a:lnTo>
                  <a:pt x="1600200" y="200025"/>
                </a:lnTo>
                <a:lnTo>
                  <a:pt x="1600200" y="180975"/>
                </a:lnTo>
                <a:lnTo>
                  <a:pt x="1600200" y="161925"/>
                </a:lnTo>
                <a:lnTo>
                  <a:pt x="1600200" y="142875"/>
                </a:lnTo>
                <a:lnTo>
                  <a:pt x="1600200" y="123825"/>
                </a:lnTo>
                <a:lnTo>
                  <a:pt x="1600200" y="114300"/>
                </a:lnTo>
                <a:lnTo>
                  <a:pt x="1590675" y="95250"/>
                </a:lnTo>
                <a:lnTo>
                  <a:pt x="1590675" y="85725"/>
                </a:lnTo>
                <a:lnTo>
                  <a:pt x="1590675" y="76200"/>
                </a:lnTo>
                <a:lnTo>
                  <a:pt x="1590675" y="66675"/>
                </a:lnTo>
                <a:lnTo>
                  <a:pt x="1590675" y="57150"/>
                </a:lnTo>
                <a:lnTo>
                  <a:pt x="1581150" y="57150"/>
                </a:lnTo>
                <a:lnTo>
                  <a:pt x="1571625" y="47625"/>
                </a:lnTo>
                <a:lnTo>
                  <a:pt x="1571625" y="47625"/>
                </a:lnTo>
                <a:lnTo>
                  <a:pt x="1552575" y="38100"/>
                </a:lnTo>
                <a:lnTo>
                  <a:pt x="1543050" y="38100"/>
                </a:lnTo>
                <a:lnTo>
                  <a:pt x="1533525" y="38100"/>
                </a:lnTo>
                <a:lnTo>
                  <a:pt x="1524000" y="28575"/>
                </a:lnTo>
                <a:lnTo>
                  <a:pt x="1504950" y="28575"/>
                </a:lnTo>
                <a:lnTo>
                  <a:pt x="1495425" y="28575"/>
                </a:lnTo>
                <a:lnTo>
                  <a:pt x="1476375" y="28575"/>
                </a:lnTo>
                <a:lnTo>
                  <a:pt x="1457325" y="28575"/>
                </a:lnTo>
                <a:lnTo>
                  <a:pt x="1438275" y="28575"/>
                </a:lnTo>
                <a:lnTo>
                  <a:pt x="1419225" y="28575"/>
                </a:lnTo>
                <a:lnTo>
                  <a:pt x="1400175" y="28575"/>
                </a:lnTo>
                <a:lnTo>
                  <a:pt x="1371600" y="28575"/>
                </a:lnTo>
                <a:lnTo>
                  <a:pt x="1352550" y="28575"/>
                </a:lnTo>
                <a:lnTo>
                  <a:pt x="1333500" y="28575"/>
                </a:lnTo>
                <a:lnTo>
                  <a:pt x="1304925" y="28575"/>
                </a:lnTo>
                <a:lnTo>
                  <a:pt x="1285875" y="28575"/>
                </a:lnTo>
                <a:lnTo>
                  <a:pt x="1257300" y="28575"/>
                </a:lnTo>
                <a:lnTo>
                  <a:pt x="1238250" y="28575"/>
                </a:lnTo>
                <a:lnTo>
                  <a:pt x="1209675" y="28575"/>
                </a:lnTo>
                <a:lnTo>
                  <a:pt x="1181100" y="28575"/>
                </a:lnTo>
                <a:lnTo>
                  <a:pt x="1162050" y="28575"/>
                </a:lnTo>
                <a:lnTo>
                  <a:pt x="1123950" y="28575"/>
                </a:lnTo>
                <a:lnTo>
                  <a:pt x="1104900" y="28575"/>
                </a:lnTo>
                <a:lnTo>
                  <a:pt x="1076325" y="19050"/>
                </a:lnTo>
                <a:lnTo>
                  <a:pt x="1057275" y="19050"/>
                </a:lnTo>
                <a:lnTo>
                  <a:pt x="1028700" y="19050"/>
                </a:lnTo>
                <a:lnTo>
                  <a:pt x="1000125" y="19050"/>
                </a:lnTo>
                <a:lnTo>
                  <a:pt x="971550" y="19050"/>
                </a:lnTo>
                <a:lnTo>
                  <a:pt x="952500" y="19050"/>
                </a:lnTo>
                <a:lnTo>
                  <a:pt x="923925" y="19050"/>
                </a:lnTo>
                <a:lnTo>
                  <a:pt x="895350" y="19050"/>
                </a:lnTo>
                <a:lnTo>
                  <a:pt x="876300" y="19050"/>
                </a:lnTo>
                <a:lnTo>
                  <a:pt x="847725" y="19050"/>
                </a:lnTo>
                <a:lnTo>
                  <a:pt x="819150" y="9525"/>
                </a:lnTo>
                <a:lnTo>
                  <a:pt x="790575" y="9525"/>
                </a:lnTo>
                <a:lnTo>
                  <a:pt x="771525" y="9525"/>
                </a:lnTo>
                <a:lnTo>
                  <a:pt x="742950" y="9525"/>
                </a:lnTo>
                <a:lnTo>
                  <a:pt x="714375" y="9525"/>
                </a:lnTo>
                <a:lnTo>
                  <a:pt x="685800" y="9525"/>
                </a:lnTo>
                <a:lnTo>
                  <a:pt x="666750" y="9525"/>
                </a:lnTo>
                <a:lnTo>
                  <a:pt x="638175" y="9525"/>
                </a:lnTo>
                <a:lnTo>
                  <a:pt x="619125" y="9525"/>
                </a:lnTo>
                <a:lnTo>
                  <a:pt x="590550" y="9525"/>
                </a:lnTo>
                <a:lnTo>
                  <a:pt x="561975" y="9525"/>
                </a:lnTo>
                <a:lnTo>
                  <a:pt x="542925" y="9525"/>
                </a:lnTo>
                <a:lnTo>
                  <a:pt x="514350" y="9525"/>
                </a:lnTo>
                <a:lnTo>
                  <a:pt x="495300" y="9525"/>
                </a:lnTo>
                <a:lnTo>
                  <a:pt x="457200" y="9525"/>
                </a:lnTo>
                <a:lnTo>
                  <a:pt x="438150" y="9525"/>
                </a:lnTo>
                <a:lnTo>
                  <a:pt x="409575" y="9525"/>
                </a:lnTo>
                <a:lnTo>
                  <a:pt x="390525" y="9525"/>
                </a:lnTo>
                <a:lnTo>
                  <a:pt x="361950" y="9525"/>
                </a:lnTo>
                <a:lnTo>
                  <a:pt x="333375" y="9525"/>
                </a:lnTo>
                <a:lnTo>
                  <a:pt x="314325" y="9525"/>
                </a:lnTo>
                <a:lnTo>
                  <a:pt x="285750" y="9525"/>
                </a:lnTo>
                <a:lnTo>
                  <a:pt x="266700" y="9525"/>
                </a:lnTo>
                <a:lnTo>
                  <a:pt x="238125" y="9525"/>
                </a:lnTo>
                <a:lnTo>
                  <a:pt x="219075" y="9525"/>
                </a:lnTo>
                <a:lnTo>
                  <a:pt x="200025" y="9525"/>
                </a:lnTo>
                <a:lnTo>
                  <a:pt x="171450" y="9525"/>
                </a:lnTo>
                <a:lnTo>
                  <a:pt x="152400" y="9525"/>
                </a:lnTo>
                <a:lnTo>
                  <a:pt x="133350" y="9525"/>
                </a:lnTo>
                <a:lnTo>
                  <a:pt x="114300" y="9525"/>
                </a:lnTo>
                <a:lnTo>
                  <a:pt x="95250" y="9525"/>
                </a:lnTo>
                <a:lnTo>
                  <a:pt x="76200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819275" y="4248150"/>
            <a:ext cx="123826" cy="209551"/>
          </a:xfrm>
          <a:custGeom>
            <a:avLst/>
            <a:gdLst/>
            <a:ahLst/>
            <a:cxnLst/>
            <a:rect l="0" t="0" r="0" b="0"/>
            <a:pathLst>
              <a:path w="123826" h="209551">
                <a:moveTo>
                  <a:pt x="0" y="123825"/>
                </a:moveTo>
                <a:lnTo>
                  <a:pt x="0" y="123825"/>
                </a:lnTo>
                <a:lnTo>
                  <a:pt x="0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95250"/>
                </a:lnTo>
                <a:lnTo>
                  <a:pt x="47625" y="85725"/>
                </a:lnTo>
                <a:lnTo>
                  <a:pt x="57150" y="76200"/>
                </a:lnTo>
                <a:lnTo>
                  <a:pt x="76200" y="57150"/>
                </a:lnTo>
                <a:lnTo>
                  <a:pt x="85725" y="47625"/>
                </a:lnTo>
                <a:lnTo>
                  <a:pt x="104775" y="28575"/>
                </a:lnTo>
                <a:lnTo>
                  <a:pt x="114300" y="19050"/>
                </a:lnTo>
                <a:lnTo>
                  <a:pt x="11430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9525"/>
                </a:lnTo>
                <a:lnTo>
                  <a:pt x="95250" y="19050"/>
                </a:lnTo>
                <a:lnTo>
                  <a:pt x="95250" y="28575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85725"/>
                </a:lnTo>
                <a:lnTo>
                  <a:pt x="76200" y="104775"/>
                </a:lnTo>
                <a:lnTo>
                  <a:pt x="76200" y="123825"/>
                </a:lnTo>
                <a:lnTo>
                  <a:pt x="76200" y="142875"/>
                </a:lnTo>
                <a:lnTo>
                  <a:pt x="76200" y="161925"/>
                </a:lnTo>
                <a:lnTo>
                  <a:pt x="76200" y="190500"/>
                </a:lnTo>
                <a:lnTo>
                  <a:pt x="76200" y="200025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971675" y="42291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19050" y="76200"/>
                </a:moveTo>
                <a:lnTo>
                  <a:pt x="19050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76200"/>
                </a:lnTo>
                <a:lnTo>
                  <a:pt x="9525" y="95250"/>
                </a:lnTo>
                <a:lnTo>
                  <a:pt x="9525" y="114300"/>
                </a:lnTo>
                <a:lnTo>
                  <a:pt x="0" y="123825"/>
                </a:lnTo>
                <a:lnTo>
                  <a:pt x="0" y="142875"/>
                </a:lnTo>
                <a:lnTo>
                  <a:pt x="0" y="161925"/>
                </a:lnTo>
                <a:lnTo>
                  <a:pt x="9525" y="171450"/>
                </a:lnTo>
                <a:lnTo>
                  <a:pt x="9525" y="180975"/>
                </a:lnTo>
                <a:lnTo>
                  <a:pt x="19050" y="190500"/>
                </a:lnTo>
                <a:lnTo>
                  <a:pt x="28575" y="190500"/>
                </a:lnTo>
                <a:lnTo>
                  <a:pt x="38100" y="180975"/>
                </a:lnTo>
                <a:lnTo>
                  <a:pt x="47625" y="171450"/>
                </a:lnTo>
                <a:lnTo>
                  <a:pt x="66675" y="161925"/>
                </a:lnTo>
                <a:lnTo>
                  <a:pt x="76200" y="152400"/>
                </a:lnTo>
                <a:lnTo>
                  <a:pt x="85725" y="133350"/>
                </a:lnTo>
                <a:lnTo>
                  <a:pt x="95250" y="104775"/>
                </a:lnTo>
                <a:lnTo>
                  <a:pt x="104775" y="95250"/>
                </a:lnTo>
                <a:lnTo>
                  <a:pt x="114300" y="66675"/>
                </a:lnTo>
                <a:lnTo>
                  <a:pt x="114300" y="57150"/>
                </a:lnTo>
                <a:lnTo>
                  <a:pt x="114300" y="38100"/>
                </a:lnTo>
                <a:lnTo>
                  <a:pt x="104775" y="19050"/>
                </a:lnTo>
                <a:lnTo>
                  <a:pt x="95250" y="9525"/>
                </a:lnTo>
                <a:lnTo>
                  <a:pt x="85725" y="0"/>
                </a:lnTo>
                <a:lnTo>
                  <a:pt x="76200" y="0"/>
                </a:lnTo>
                <a:lnTo>
                  <a:pt x="66675" y="0"/>
                </a:lnTo>
                <a:lnTo>
                  <a:pt x="47625" y="9525"/>
                </a:lnTo>
                <a:lnTo>
                  <a:pt x="38100" y="28575"/>
                </a:lnTo>
                <a:lnTo>
                  <a:pt x="28575" y="47625"/>
                </a:lnTo>
                <a:lnTo>
                  <a:pt x="19050" y="66675"/>
                </a:lnTo>
                <a:lnTo>
                  <a:pt x="9525" y="76200"/>
                </a:lnTo>
                <a:lnTo>
                  <a:pt x="952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114550" y="4219575"/>
            <a:ext cx="323851" cy="142876"/>
          </a:xfrm>
          <a:custGeom>
            <a:avLst/>
            <a:gdLst/>
            <a:ahLst/>
            <a:cxnLst/>
            <a:rect l="0" t="0" r="0" b="0"/>
            <a:pathLst>
              <a:path w="323851" h="142876">
                <a:moveTo>
                  <a:pt x="0" y="114300"/>
                </a:moveTo>
                <a:lnTo>
                  <a:pt x="0" y="114300"/>
                </a:lnTo>
                <a:lnTo>
                  <a:pt x="0" y="123825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9525" y="133350"/>
                </a:lnTo>
                <a:lnTo>
                  <a:pt x="19050" y="133350"/>
                </a:lnTo>
                <a:lnTo>
                  <a:pt x="28575" y="123825"/>
                </a:lnTo>
                <a:lnTo>
                  <a:pt x="38100" y="114300"/>
                </a:lnTo>
                <a:lnTo>
                  <a:pt x="47625" y="95250"/>
                </a:lnTo>
                <a:lnTo>
                  <a:pt x="57150" y="76200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95250" y="19050"/>
                </a:lnTo>
                <a:lnTo>
                  <a:pt x="95250" y="9525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38100"/>
                </a:lnTo>
                <a:lnTo>
                  <a:pt x="85725" y="47625"/>
                </a:lnTo>
                <a:lnTo>
                  <a:pt x="85725" y="66675"/>
                </a:lnTo>
                <a:lnTo>
                  <a:pt x="85725" y="76200"/>
                </a:lnTo>
                <a:lnTo>
                  <a:pt x="85725" y="95250"/>
                </a:lnTo>
                <a:lnTo>
                  <a:pt x="95250" y="104775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14300" y="104775"/>
                </a:lnTo>
                <a:lnTo>
                  <a:pt x="123825" y="95250"/>
                </a:lnTo>
                <a:lnTo>
                  <a:pt x="142875" y="85725"/>
                </a:lnTo>
                <a:lnTo>
                  <a:pt x="152400" y="76200"/>
                </a:lnTo>
                <a:lnTo>
                  <a:pt x="161925" y="66675"/>
                </a:lnTo>
                <a:lnTo>
                  <a:pt x="171450" y="47625"/>
                </a:lnTo>
                <a:lnTo>
                  <a:pt x="180975" y="38100"/>
                </a:lnTo>
                <a:lnTo>
                  <a:pt x="190500" y="28575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180975" y="19050"/>
                </a:lnTo>
                <a:lnTo>
                  <a:pt x="171450" y="28575"/>
                </a:lnTo>
                <a:lnTo>
                  <a:pt x="171450" y="38100"/>
                </a:lnTo>
                <a:lnTo>
                  <a:pt x="171450" y="57150"/>
                </a:lnTo>
                <a:lnTo>
                  <a:pt x="161925" y="76200"/>
                </a:lnTo>
                <a:lnTo>
                  <a:pt x="161925" y="85725"/>
                </a:lnTo>
                <a:lnTo>
                  <a:pt x="161925" y="95250"/>
                </a:lnTo>
                <a:lnTo>
                  <a:pt x="171450" y="95250"/>
                </a:lnTo>
                <a:lnTo>
                  <a:pt x="171450" y="104775"/>
                </a:lnTo>
                <a:lnTo>
                  <a:pt x="190500" y="104775"/>
                </a:lnTo>
                <a:lnTo>
                  <a:pt x="209550" y="104775"/>
                </a:lnTo>
                <a:lnTo>
                  <a:pt x="219075" y="95250"/>
                </a:lnTo>
                <a:lnTo>
                  <a:pt x="238125" y="85725"/>
                </a:lnTo>
                <a:lnTo>
                  <a:pt x="266700" y="76200"/>
                </a:lnTo>
                <a:lnTo>
                  <a:pt x="285750" y="57150"/>
                </a:lnTo>
                <a:lnTo>
                  <a:pt x="314325" y="47625"/>
                </a:lnTo>
                <a:lnTo>
                  <a:pt x="323850" y="47625"/>
                </a:lnTo>
                <a:lnTo>
                  <a:pt x="3238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571750" y="41910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57150" y="9525"/>
                </a:move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9525"/>
                </a:lnTo>
                <a:lnTo>
                  <a:pt x="47625" y="19050"/>
                </a:lnTo>
                <a:lnTo>
                  <a:pt x="47625" y="38100"/>
                </a:lnTo>
                <a:lnTo>
                  <a:pt x="38100" y="57150"/>
                </a:lnTo>
                <a:lnTo>
                  <a:pt x="3810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0" y="161925"/>
                </a:lnTo>
                <a:lnTo>
                  <a:pt x="9525" y="152400"/>
                </a:lnTo>
                <a:lnTo>
                  <a:pt x="9525" y="152400"/>
                </a:lnTo>
                <a:lnTo>
                  <a:pt x="28575" y="152400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33350"/>
                </a:lnTo>
                <a:lnTo>
                  <a:pt x="66675" y="133350"/>
                </a:lnTo>
                <a:lnTo>
                  <a:pt x="76200" y="123825"/>
                </a:lnTo>
                <a:lnTo>
                  <a:pt x="85725" y="123825"/>
                </a:lnTo>
                <a:lnTo>
                  <a:pt x="95250" y="104775"/>
                </a:lnTo>
                <a:lnTo>
                  <a:pt x="104775" y="104775"/>
                </a:lnTo>
                <a:lnTo>
                  <a:pt x="104775" y="95250"/>
                </a:lnTo>
                <a:lnTo>
                  <a:pt x="114300" y="85725"/>
                </a:lnTo>
                <a:lnTo>
                  <a:pt x="114300" y="85725"/>
                </a:lnTo>
                <a:lnTo>
                  <a:pt x="114300" y="76200"/>
                </a:lnTo>
                <a:lnTo>
                  <a:pt x="114300" y="76200"/>
                </a:lnTo>
                <a:lnTo>
                  <a:pt x="114300" y="76200"/>
                </a:lnTo>
                <a:lnTo>
                  <a:pt x="114300" y="76200"/>
                </a:lnTo>
                <a:lnTo>
                  <a:pt x="104775" y="76200"/>
                </a:lnTo>
                <a:lnTo>
                  <a:pt x="104775" y="85725"/>
                </a:lnTo>
                <a:lnTo>
                  <a:pt x="95250" y="95250"/>
                </a:lnTo>
                <a:lnTo>
                  <a:pt x="95250" y="104775"/>
                </a:lnTo>
                <a:lnTo>
                  <a:pt x="95250" y="114300"/>
                </a:lnTo>
                <a:lnTo>
                  <a:pt x="85725" y="133350"/>
                </a:lnTo>
                <a:lnTo>
                  <a:pt x="85725" y="152400"/>
                </a:lnTo>
                <a:lnTo>
                  <a:pt x="76200" y="161925"/>
                </a:lnTo>
                <a:lnTo>
                  <a:pt x="76200" y="180975"/>
                </a:lnTo>
                <a:lnTo>
                  <a:pt x="76200" y="190500"/>
                </a:lnTo>
                <a:lnTo>
                  <a:pt x="762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714625" y="4238625"/>
            <a:ext cx="428626" cy="142876"/>
          </a:xfrm>
          <a:custGeom>
            <a:avLst/>
            <a:gdLst/>
            <a:ahLst/>
            <a:cxnLst/>
            <a:rect l="0" t="0" r="0" b="0"/>
            <a:pathLst>
              <a:path w="428626" h="142876">
                <a:moveTo>
                  <a:pt x="9525" y="95250"/>
                </a:moveTo>
                <a:lnTo>
                  <a:pt x="9525" y="95250"/>
                </a:lnTo>
                <a:lnTo>
                  <a:pt x="0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19050" y="142875"/>
                </a:lnTo>
                <a:lnTo>
                  <a:pt x="19050" y="142875"/>
                </a:lnTo>
                <a:lnTo>
                  <a:pt x="28575" y="133350"/>
                </a:lnTo>
                <a:lnTo>
                  <a:pt x="38100" y="133350"/>
                </a:lnTo>
                <a:lnTo>
                  <a:pt x="57150" y="114300"/>
                </a:lnTo>
                <a:lnTo>
                  <a:pt x="66675" y="95250"/>
                </a:lnTo>
                <a:lnTo>
                  <a:pt x="85725" y="76200"/>
                </a:lnTo>
                <a:lnTo>
                  <a:pt x="95250" y="57150"/>
                </a:lnTo>
                <a:lnTo>
                  <a:pt x="104775" y="47625"/>
                </a:lnTo>
                <a:lnTo>
                  <a:pt x="114300" y="28575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14300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85725"/>
                </a:lnTo>
                <a:lnTo>
                  <a:pt x="95250" y="95250"/>
                </a:lnTo>
                <a:lnTo>
                  <a:pt x="95250" y="104775"/>
                </a:lnTo>
                <a:lnTo>
                  <a:pt x="95250" y="104775"/>
                </a:lnTo>
                <a:lnTo>
                  <a:pt x="104775" y="114300"/>
                </a:lnTo>
                <a:lnTo>
                  <a:pt x="114300" y="104775"/>
                </a:lnTo>
                <a:lnTo>
                  <a:pt x="123825" y="104775"/>
                </a:lnTo>
                <a:lnTo>
                  <a:pt x="133350" y="95250"/>
                </a:lnTo>
                <a:lnTo>
                  <a:pt x="142875" y="85725"/>
                </a:lnTo>
                <a:lnTo>
                  <a:pt x="161925" y="66675"/>
                </a:lnTo>
                <a:lnTo>
                  <a:pt x="180975" y="57150"/>
                </a:lnTo>
                <a:lnTo>
                  <a:pt x="190500" y="38100"/>
                </a:lnTo>
                <a:lnTo>
                  <a:pt x="200025" y="28575"/>
                </a:lnTo>
                <a:lnTo>
                  <a:pt x="209550" y="19050"/>
                </a:lnTo>
                <a:lnTo>
                  <a:pt x="219075" y="19050"/>
                </a:lnTo>
                <a:lnTo>
                  <a:pt x="219075" y="9525"/>
                </a:lnTo>
                <a:lnTo>
                  <a:pt x="228600" y="19050"/>
                </a:lnTo>
                <a:lnTo>
                  <a:pt x="228600" y="19050"/>
                </a:lnTo>
                <a:lnTo>
                  <a:pt x="219075" y="28575"/>
                </a:lnTo>
                <a:lnTo>
                  <a:pt x="219075" y="38100"/>
                </a:lnTo>
                <a:lnTo>
                  <a:pt x="209550" y="47625"/>
                </a:lnTo>
                <a:lnTo>
                  <a:pt x="209550" y="66675"/>
                </a:lnTo>
                <a:lnTo>
                  <a:pt x="209550" y="76200"/>
                </a:lnTo>
                <a:lnTo>
                  <a:pt x="219075" y="85725"/>
                </a:lnTo>
                <a:lnTo>
                  <a:pt x="228600" y="85725"/>
                </a:lnTo>
                <a:lnTo>
                  <a:pt x="238125" y="95250"/>
                </a:lnTo>
                <a:lnTo>
                  <a:pt x="257175" y="85725"/>
                </a:lnTo>
                <a:lnTo>
                  <a:pt x="276225" y="85725"/>
                </a:lnTo>
                <a:lnTo>
                  <a:pt x="304800" y="66675"/>
                </a:lnTo>
                <a:lnTo>
                  <a:pt x="333375" y="47625"/>
                </a:lnTo>
                <a:lnTo>
                  <a:pt x="371475" y="28575"/>
                </a:lnTo>
                <a:lnTo>
                  <a:pt x="400050" y="19050"/>
                </a:lnTo>
                <a:lnTo>
                  <a:pt x="428625" y="9525"/>
                </a:lnTo>
                <a:lnTo>
                  <a:pt x="4286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191000" y="5010150"/>
            <a:ext cx="847726" cy="47626"/>
          </a:xfrm>
          <a:custGeom>
            <a:avLst/>
            <a:gdLst/>
            <a:ahLst/>
            <a:cxnLst/>
            <a:rect l="0" t="0" r="0" b="0"/>
            <a:pathLst>
              <a:path w="84772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47625" y="38100"/>
                </a:lnTo>
                <a:lnTo>
                  <a:pt x="57150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52400" y="28575"/>
                </a:lnTo>
                <a:lnTo>
                  <a:pt x="180975" y="28575"/>
                </a:lnTo>
                <a:lnTo>
                  <a:pt x="209550" y="28575"/>
                </a:lnTo>
                <a:lnTo>
                  <a:pt x="238125" y="19050"/>
                </a:lnTo>
                <a:lnTo>
                  <a:pt x="276225" y="19050"/>
                </a:lnTo>
                <a:lnTo>
                  <a:pt x="304800" y="19050"/>
                </a:lnTo>
                <a:lnTo>
                  <a:pt x="342900" y="19050"/>
                </a:lnTo>
                <a:lnTo>
                  <a:pt x="381000" y="9525"/>
                </a:lnTo>
                <a:lnTo>
                  <a:pt x="419100" y="9525"/>
                </a:lnTo>
                <a:lnTo>
                  <a:pt x="457200" y="9525"/>
                </a:lnTo>
                <a:lnTo>
                  <a:pt x="504825" y="9525"/>
                </a:lnTo>
                <a:lnTo>
                  <a:pt x="533400" y="9525"/>
                </a:lnTo>
                <a:lnTo>
                  <a:pt x="581025" y="9525"/>
                </a:lnTo>
                <a:lnTo>
                  <a:pt x="619125" y="9525"/>
                </a:lnTo>
                <a:lnTo>
                  <a:pt x="647700" y="9525"/>
                </a:lnTo>
                <a:lnTo>
                  <a:pt x="685800" y="9525"/>
                </a:lnTo>
                <a:lnTo>
                  <a:pt x="714375" y="9525"/>
                </a:lnTo>
                <a:lnTo>
                  <a:pt x="742950" y="9525"/>
                </a:lnTo>
                <a:lnTo>
                  <a:pt x="771525" y="9525"/>
                </a:lnTo>
                <a:lnTo>
                  <a:pt x="790575" y="9525"/>
                </a:lnTo>
                <a:lnTo>
                  <a:pt x="809625" y="9525"/>
                </a:lnTo>
                <a:lnTo>
                  <a:pt x="828675" y="0"/>
                </a:lnTo>
                <a:lnTo>
                  <a:pt x="838200" y="0"/>
                </a:lnTo>
                <a:lnTo>
                  <a:pt x="838200" y="0"/>
                </a:lnTo>
                <a:lnTo>
                  <a:pt x="847725" y="0"/>
                </a:lnTo>
                <a:lnTo>
                  <a:pt x="847725" y="0"/>
                </a:lnTo>
                <a:lnTo>
                  <a:pt x="8477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267200" y="5076825"/>
            <a:ext cx="771526" cy="38101"/>
          </a:xfrm>
          <a:custGeom>
            <a:avLst/>
            <a:gdLst/>
            <a:ahLst/>
            <a:cxnLst/>
            <a:rect l="0" t="0" r="0" b="0"/>
            <a:pathLst>
              <a:path w="771526" h="38101">
                <a:moveTo>
                  <a:pt x="19050" y="38100"/>
                </a:move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85725" y="19050"/>
                </a:lnTo>
                <a:lnTo>
                  <a:pt x="104775" y="19050"/>
                </a:lnTo>
                <a:lnTo>
                  <a:pt x="133350" y="19050"/>
                </a:lnTo>
                <a:lnTo>
                  <a:pt x="161925" y="19050"/>
                </a:lnTo>
                <a:lnTo>
                  <a:pt x="190500" y="19050"/>
                </a:lnTo>
                <a:lnTo>
                  <a:pt x="209550" y="19050"/>
                </a:lnTo>
                <a:lnTo>
                  <a:pt x="247650" y="9525"/>
                </a:lnTo>
                <a:lnTo>
                  <a:pt x="276225" y="9525"/>
                </a:lnTo>
                <a:lnTo>
                  <a:pt x="314325" y="19050"/>
                </a:lnTo>
                <a:lnTo>
                  <a:pt x="342900" y="19050"/>
                </a:lnTo>
                <a:lnTo>
                  <a:pt x="381000" y="19050"/>
                </a:lnTo>
                <a:lnTo>
                  <a:pt x="419100" y="19050"/>
                </a:lnTo>
                <a:lnTo>
                  <a:pt x="447675" y="19050"/>
                </a:lnTo>
                <a:lnTo>
                  <a:pt x="485775" y="19050"/>
                </a:lnTo>
                <a:lnTo>
                  <a:pt x="523875" y="19050"/>
                </a:lnTo>
                <a:lnTo>
                  <a:pt x="552450" y="19050"/>
                </a:lnTo>
                <a:lnTo>
                  <a:pt x="590550" y="19050"/>
                </a:lnTo>
                <a:lnTo>
                  <a:pt x="619125" y="9525"/>
                </a:lnTo>
                <a:lnTo>
                  <a:pt x="647700" y="9525"/>
                </a:lnTo>
                <a:lnTo>
                  <a:pt x="676275" y="9525"/>
                </a:lnTo>
                <a:lnTo>
                  <a:pt x="695325" y="9525"/>
                </a:lnTo>
                <a:lnTo>
                  <a:pt x="714375" y="9525"/>
                </a:lnTo>
                <a:lnTo>
                  <a:pt x="733425" y="9525"/>
                </a:lnTo>
                <a:lnTo>
                  <a:pt x="752475" y="9525"/>
                </a:lnTo>
                <a:lnTo>
                  <a:pt x="762000" y="0"/>
                </a:lnTo>
                <a:lnTo>
                  <a:pt x="762000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  <a:lnTo>
                  <a:pt x="771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10287000" y="4391025"/>
            <a:ext cx="228601" cy="323851"/>
          </a:xfrm>
          <a:custGeom>
            <a:avLst/>
            <a:gdLst/>
            <a:ahLst/>
            <a:cxnLst/>
            <a:rect l="0" t="0" r="0" b="0"/>
            <a:pathLst>
              <a:path w="228601" h="323851">
                <a:moveTo>
                  <a:pt x="0" y="200025"/>
                </a:moveTo>
                <a:lnTo>
                  <a:pt x="9525" y="190500"/>
                </a:lnTo>
                <a:lnTo>
                  <a:pt x="9525" y="190500"/>
                </a:lnTo>
                <a:lnTo>
                  <a:pt x="19050" y="180975"/>
                </a:lnTo>
                <a:lnTo>
                  <a:pt x="38100" y="171450"/>
                </a:lnTo>
                <a:lnTo>
                  <a:pt x="57150" y="152400"/>
                </a:lnTo>
                <a:lnTo>
                  <a:pt x="76200" y="133350"/>
                </a:lnTo>
                <a:lnTo>
                  <a:pt x="104775" y="114300"/>
                </a:lnTo>
                <a:lnTo>
                  <a:pt x="123825" y="95250"/>
                </a:lnTo>
                <a:lnTo>
                  <a:pt x="142875" y="66675"/>
                </a:lnTo>
                <a:lnTo>
                  <a:pt x="161925" y="47625"/>
                </a:lnTo>
                <a:lnTo>
                  <a:pt x="190500" y="38100"/>
                </a:lnTo>
                <a:lnTo>
                  <a:pt x="200025" y="19050"/>
                </a:lnTo>
                <a:lnTo>
                  <a:pt x="209550" y="9525"/>
                </a:lnTo>
                <a:lnTo>
                  <a:pt x="219075" y="0"/>
                </a:lnTo>
                <a:lnTo>
                  <a:pt x="219075" y="0"/>
                </a:lnTo>
                <a:lnTo>
                  <a:pt x="228600" y="0"/>
                </a:lnTo>
                <a:lnTo>
                  <a:pt x="228600" y="0"/>
                </a:lnTo>
                <a:lnTo>
                  <a:pt x="219075" y="9525"/>
                </a:lnTo>
                <a:lnTo>
                  <a:pt x="219075" y="19050"/>
                </a:lnTo>
                <a:lnTo>
                  <a:pt x="209550" y="38100"/>
                </a:lnTo>
                <a:lnTo>
                  <a:pt x="209550" y="47625"/>
                </a:lnTo>
                <a:lnTo>
                  <a:pt x="200025" y="76200"/>
                </a:lnTo>
                <a:lnTo>
                  <a:pt x="190500" y="95250"/>
                </a:lnTo>
                <a:lnTo>
                  <a:pt x="190500" y="123825"/>
                </a:lnTo>
                <a:lnTo>
                  <a:pt x="180975" y="152400"/>
                </a:lnTo>
                <a:lnTo>
                  <a:pt x="180975" y="180975"/>
                </a:lnTo>
                <a:lnTo>
                  <a:pt x="171450" y="209550"/>
                </a:lnTo>
                <a:lnTo>
                  <a:pt x="171450" y="238125"/>
                </a:lnTo>
                <a:lnTo>
                  <a:pt x="161925" y="266700"/>
                </a:lnTo>
                <a:lnTo>
                  <a:pt x="152400" y="295275"/>
                </a:lnTo>
                <a:lnTo>
                  <a:pt x="152400" y="314325"/>
                </a:lnTo>
                <a:lnTo>
                  <a:pt x="142875" y="323850"/>
                </a:lnTo>
                <a:lnTo>
                  <a:pt x="142875" y="3238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10191750" y="4724400"/>
            <a:ext cx="457201" cy="9526"/>
          </a:xfrm>
          <a:custGeom>
            <a:avLst/>
            <a:gdLst/>
            <a:ahLst/>
            <a:cxnLst/>
            <a:rect l="0" t="0" r="0" b="0"/>
            <a:pathLst>
              <a:path w="457201" h="9526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0"/>
                </a:lnTo>
                <a:lnTo>
                  <a:pt x="95250" y="0"/>
                </a:lnTo>
                <a:lnTo>
                  <a:pt x="123825" y="0"/>
                </a:lnTo>
                <a:lnTo>
                  <a:pt x="152400" y="0"/>
                </a:lnTo>
                <a:lnTo>
                  <a:pt x="180975" y="0"/>
                </a:lnTo>
                <a:lnTo>
                  <a:pt x="219075" y="0"/>
                </a:lnTo>
                <a:lnTo>
                  <a:pt x="247650" y="0"/>
                </a:lnTo>
                <a:lnTo>
                  <a:pt x="285750" y="0"/>
                </a:lnTo>
                <a:lnTo>
                  <a:pt x="314325" y="0"/>
                </a:lnTo>
                <a:lnTo>
                  <a:pt x="342900" y="0"/>
                </a:lnTo>
                <a:lnTo>
                  <a:pt x="371475" y="0"/>
                </a:lnTo>
                <a:lnTo>
                  <a:pt x="400050" y="0"/>
                </a:lnTo>
                <a:lnTo>
                  <a:pt x="419100" y="0"/>
                </a:lnTo>
                <a:lnTo>
                  <a:pt x="438150" y="9525"/>
                </a:lnTo>
                <a:lnTo>
                  <a:pt x="447675" y="9525"/>
                </a:lnTo>
                <a:lnTo>
                  <a:pt x="457200" y="9525"/>
                </a:lnTo>
                <a:lnTo>
                  <a:pt x="4572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0220325" y="4857750"/>
            <a:ext cx="200026" cy="314326"/>
          </a:xfrm>
          <a:custGeom>
            <a:avLst/>
            <a:gdLst/>
            <a:ahLst/>
            <a:cxnLst/>
            <a:rect l="0" t="0" r="0" b="0"/>
            <a:pathLst>
              <a:path w="200026" h="3143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38100"/>
                </a:lnTo>
                <a:lnTo>
                  <a:pt x="9525" y="57150"/>
                </a:lnTo>
                <a:lnTo>
                  <a:pt x="19050" y="66675"/>
                </a:lnTo>
                <a:lnTo>
                  <a:pt x="28575" y="66675"/>
                </a:lnTo>
                <a:lnTo>
                  <a:pt x="47625" y="76200"/>
                </a:lnTo>
                <a:lnTo>
                  <a:pt x="66675" y="66675"/>
                </a:lnTo>
                <a:lnTo>
                  <a:pt x="76200" y="66675"/>
                </a:lnTo>
                <a:lnTo>
                  <a:pt x="104775" y="57150"/>
                </a:lnTo>
                <a:lnTo>
                  <a:pt x="114300" y="47625"/>
                </a:lnTo>
                <a:lnTo>
                  <a:pt x="133350" y="38100"/>
                </a:lnTo>
                <a:lnTo>
                  <a:pt x="142875" y="28575"/>
                </a:lnTo>
                <a:lnTo>
                  <a:pt x="152400" y="19050"/>
                </a:lnTo>
                <a:lnTo>
                  <a:pt x="161925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52400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23825" y="47625"/>
                </a:lnTo>
                <a:lnTo>
                  <a:pt x="114300" y="66675"/>
                </a:lnTo>
                <a:lnTo>
                  <a:pt x="104775" y="95250"/>
                </a:lnTo>
                <a:lnTo>
                  <a:pt x="95250" y="123825"/>
                </a:lnTo>
                <a:lnTo>
                  <a:pt x="85725" y="152400"/>
                </a:lnTo>
                <a:lnTo>
                  <a:pt x="76200" y="180975"/>
                </a:lnTo>
                <a:lnTo>
                  <a:pt x="66675" y="219075"/>
                </a:lnTo>
                <a:lnTo>
                  <a:pt x="57150" y="238125"/>
                </a:lnTo>
                <a:lnTo>
                  <a:pt x="57150" y="266700"/>
                </a:lnTo>
                <a:lnTo>
                  <a:pt x="57150" y="276225"/>
                </a:lnTo>
                <a:lnTo>
                  <a:pt x="66675" y="295275"/>
                </a:lnTo>
                <a:lnTo>
                  <a:pt x="66675" y="304800"/>
                </a:lnTo>
                <a:lnTo>
                  <a:pt x="76200" y="314325"/>
                </a:lnTo>
                <a:lnTo>
                  <a:pt x="95250" y="314325"/>
                </a:lnTo>
                <a:lnTo>
                  <a:pt x="114300" y="314325"/>
                </a:lnTo>
                <a:lnTo>
                  <a:pt x="133350" y="314325"/>
                </a:lnTo>
                <a:lnTo>
                  <a:pt x="152400" y="314325"/>
                </a:lnTo>
                <a:lnTo>
                  <a:pt x="171450" y="295275"/>
                </a:lnTo>
                <a:lnTo>
                  <a:pt x="190500" y="295275"/>
                </a:lnTo>
                <a:lnTo>
                  <a:pt x="200025" y="285750"/>
                </a:lnTo>
                <a:lnTo>
                  <a:pt x="200025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0410825" y="4791075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9525" y="57150"/>
                </a:moveTo>
                <a:lnTo>
                  <a:pt x="9525" y="47625"/>
                </a:lnTo>
                <a:lnTo>
                  <a:pt x="9525" y="47625"/>
                </a:lnTo>
                <a:lnTo>
                  <a:pt x="9525" y="38100"/>
                </a:lnTo>
                <a:lnTo>
                  <a:pt x="19050" y="19050"/>
                </a:lnTo>
                <a:lnTo>
                  <a:pt x="28575" y="9525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9525"/>
                </a:lnTo>
                <a:lnTo>
                  <a:pt x="76200" y="19050"/>
                </a:lnTo>
                <a:lnTo>
                  <a:pt x="76200" y="28575"/>
                </a:lnTo>
                <a:lnTo>
                  <a:pt x="76200" y="47625"/>
                </a:lnTo>
                <a:lnTo>
                  <a:pt x="66675" y="66675"/>
                </a:lnTo>
                <a:lnTo>
                  <a:pt x="47625" y="76200"/>
                </a:lnTo>
                <a:lnTo>
                  <a:pt x="38100" y="95250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52400"/>
                </a:lnTo>
                <a:lnTo>
                  <a:pt x="9525" y="152400"/>
                </a:lnTo>
                <a:lnTo>
                  <a:pt x="19050" y="152400"/>
                </a:lnTo>
                <a:lnTo>
                  <a:pt x="28575" y="152400"/>
                </a:lnTo>
                <a:lnTo>
                  <a:pt x="47625" y="152400"/>
                </a:lnTo>
                <a:lnTo>
                  <a:pt x="66675" y="142875"/>
                </a:lnTo>
                <a:lnTo>
                  <a:pt x="85725" y="142875"/>
                </a:lnTo>
                <a:lnTo>
                  <a:pt x="114300" y="133350"/>
                </a:lnTo>
                <a:lnTo>
                  <a:pt x="133350" y="133350"/>
                </a:lnTo>
                <a:lnTo>
                  <a:pt x="152400" y="133350"/>
                </a:lnTo>
                <a:lnTo>
                  <a:pt x="171450" y="133350"/>
                </a:lnTo>
                <a:lnTo>
                  <a:pt x="180975" y="133350"/>
                </a:lnTo>
                <a:lnTo>
                  <a:pt x="190500" y="133350"/>
                </a:lnTo>
                <a:lnTo>
                  <a:pt x="19050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7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085" y="793719"/>
            <a:ext cx="10441581" cy="15615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49" y="2589538"/>
            <a:ext cx="3727819" cy="1900594"/>
          </a:xfrm>
          <a:prstGeom prst="rect">
            <a:avLst/>
          </a:prstGeom>
        </p:spPr>
      </p:pic>
      <p:sp>
        <p:nvSpPr>
          <p:cNvPr id="6" name="Полилиния 5"/>
          <p:cNvSpPr/>
          <p:nvPr/>
        </p:nvSpPr>
        <p:spPr>
          <a:xfrm>
            <a:off x="2809875" y="4019550"/>
            <a:ext cx="76201" cy="76201"/>
          </a:xfrm>
          <a:custGeom>
            <a:avLst/>
            <a:gdLst/>
            <a:ahLst/>
            <a:cxnLst/>
            <a:rect l="0" t="0" r="0" b="0"/>
            <a:pathLst>
              <a:path w="76201" h="76201">
                <a:moveTo>
                  <a:pt x="57150" y="9525"/>
                </a:move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66675"/>
                </a:lnTo>
                <a:lnTo>
                  <a:pt x="76200" y="66675"/>
                </a:lnTo>
                <a:lnTo>
                  <a:pt x="76200" y="66675"/>
                </a:lnTo>
                <a:lnTo>
                  <a:pt x="76200" y="57150"/>
                </a:lnTo>
                <a:lnTo>
                  <a:pt x="76200" y="47625"/>
                </a:lnTo>
                <a:lnTo>
                  <a:pt x="76200" y="47625"/>
                </a:lnTo>
                <a:lnTo>
                  <a:pt x="76200" y="38100"/>
                </a:lnTo>
                <a:lnTo>
                  <a:pt x="66675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57150"/>
                </a:lnTo>
                <a:lnTo>
                  <a:pt x="9525" y="57150"/>
                </a:lnTo>
                <a:lnTo>
                  <a:pt x="19050" y="66675"/>
                </a:lnTo>
                <a:lnTo>
                  <a:pt x="19050" y="66675"/>
                </a:lnTo>
                <a:lnTo>
                  <a:pt x="28575" y="57150"/>
                </a:lnTo>
                <a:lnTo>
                  <a:pt x="38100" y="57150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66675" y="19050"/>
                </a:lnTo>
                <a:lnTo>
                  <a:pt x="66675" y="9525"/>
                </a:lnTo>
                <a:lnTo>
                  <a:pt x="57150" y="0"/>
                </a:lnTo>
                <a:lnTo>
                  <a:pt x="57150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600325" y="4467225"/>
            <a:ext cx="38101" cy="381001"/>
          </a:xfrm>
          <a:custGeom>
            <a:avLst/>
            <a:gdLst/>
            <a:ahLst/>
            <a:cxnLst/>
            <a:rect l="0" t="0" r="0" b="0"/>
            <a:pathLst>
              <a:path w="38101" h="38100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9525" y="85725"/>
                </a:lnTo>
                <a:lnTo>
                  <a:pt x="9525" y="104775"/>
                </a:lnTo>
                <a:lnTo>
                  <a:pt x="9525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9525" y="228600"/>
                </a:lnTo>
                <a:lnTo>
                  <a:pt x="9525" y="247650"/>
                </a:lnTo>
                <a:lnTo>
                  <a:pt x="9525" y="276225"/>
                </a:lnTo>
                <a:lnTo>
                  <a:pt x="9525" y="304800"/>
                </a:lnTo>
                <a:lnTo>
                  <a:pt x="9525" y="323850"/>
                </a:lnTo>
                <a:lnTo>
                  <a:pt x="9525" y="342900"/>
                </a:lnTo>
                <a:lnTo>
                  <a:pt x="0" y="361950"/>
                </a:lnTo>
                <a:lnTo>
                  <a:pt x="0" y="371475"/>
                </a:lnTo>
                <a:lnTo>
                  <a:pt x="0" y="381000"/>
                </a:lnTo>
                <a:lnTo>
                  <a:pt x="0" y="3810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486025" y="4486275"/>
            <a:ext cx="276226" cy="9526"/>
          </a:xfrm>
          <a:custGeom>
            <a:avLst/>
            <a:gdLst/>
            <a:ahLst/>
            <a:cxnLst/>
            <a:rect l="0" t="0" r="0" b="0"/>
            <a:pathLst>
              <a:path w="27622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33350" y="0"/>
                </a:lnTo>
                <a:lnTo>
                  <a:pt x="152400" y="0"/>
                </a:lnTo>
                <a:lnTo>
                  <a:pt x="171450" y="0"/>
                </a:lnTo>
                <a:lnTo>
                  <a:pt x="190500" y="0"/>
                </a:lnTo>
                <a:lnTo>
                  <a:pt x="200025" y="0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762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438400" y="4819650"/>
            <a:ext cx="276226" cy="28576"/>
          </a:xfrm>
          <a:custGeom>
            <a:avLst/>
            <a:gdLst/>
            <a:ahLst/>
            <a:cxnLst/>
            <a:rect l="0" t="0" r="0" b="0"/>
            <a:pathLst>
              <a:path w="276226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61925" y="9525"/>
                </a:lnTo>
                <a:lnTo>
                  <a:pt x="171450" y="0"/>
                </a:lnTo>
                <a:lnTo>
                  <a:pt x="190500" y="0"/>
                </a:lnTo>
                <a:lnTo>
                  <a:pt x="219075" y="0"/>
                </a:lnTo>
                <a:lnTo>
                  <a:pt x="228600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762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733675" y="4733925"/>
            <a:ext cx="180976" cy="133351"/>
          </a:xfrm>
          <a:custGeom>
            <a:avLst/>
            <a:gdLst/>
            <a:ahLst/>
            <a:cxnLst/>
            <a:rect l="0" t="0" r="0" b="0"/>
            <a:pathLst>
              <a:path w="180976" h="133351">
                <a:moveTo>
                  <a:pt x="66675" y="38100"/>
                </a:moveTo>
                <a:lnTo>
                  <a:pt x="66675" y="38100"/>
                </a:lnTo>
                <a:lnTo>
                  <a:pt x="57150" y="28575"/>
                </a:lnTo>
                <a:lnTo>
                  <a:pt x="57150" y="28575"/>
                </a:lnTo>
                <a:lnTo>
                  <a:pt x="47625" y="28575"/>
                </a:lnTo>
                <a:lnTo>
                  <a:pt x="38100" y="38100"/>
                </a:lnTo>
                <a:lnTo>
                  <a:pt x="28575" y="38100"/>
                </a:lnTo>
                <a:lnTo>
                  <a:pt x="28575" y="38100"/>
                </a:lnTo>
                <a:lnTo>
                  <a:pt x="1905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0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19050" y="123825"/>
                </a:lnTo>
                <a:lnTo>
                  <a:pt x="28575" y="123825"/>
                </a:lnTo>
                <a:lnTo>
                  <a:pt x="47625" y="133350"/>
                </a:lnTo>
                <a:lnTo>
                  <a:pt x="57150" y="13335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42875" y="114300"/>
                </a:lnTo>
                <a:lnTo>
                  <a:pt x="161925" y="104775"/>
                </a:lnTo>
                <a:lnTo>
                  <a:pt x="171450" y="95250"/>
                </a:lnTo>
                <a:lnTo>
                  <a:pt x="171450" y="76200"/>
                </a:lnTo>
                <a:lnTo>
                  <a:pt x="180975" y="66675"/>
                </a:lnTo>
                <a:lnTo>
                  <a:pt x="180975" y="5715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61925" y="19050"/>
                </a:lnTo>
                <a:lnTo>
                  <a:pt x="152400" y="9525"/>
                </a:lnTo>
                <a:lnTo>
                  <a:pt x="133350" y="0"/>
                </a:lnTo>
                <a:lnTo>
                  <a:pt x="114300" y="0"/>
                </a:lnTo>
                <a:lnTo>
                  <a:pt x="104775" y="0"/>
                </a:lnTo>
                <a:lnTo>
                  <a:pt x="85725" y="9525"/>
                </a:lnTo>
                <a:lnTo>
                  <a:pt x="66675" y="28575"/>
                </a:lnTo>
                <a:lnTo>
                  <a:pt x="47625" y="47625"/>
                </a:lnTo>
                <a:lnTo>
                  <a:pt x="38100" y="66675"/>
                </a:lnTo>
                <a:lnTo>
                  <a:pt x="28575" y="76200"/>
                </a:lnTo>
                <a:lnTo>
                  <a:pt x="28575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847975" y="4019550"/>
            <a:ext cx="57151" cy="57151"/>
          </a:xfrm>
          <a:custGeom>
            <a:avLst/>
            <a:gdLst/>
            <a:ahLst/>
            <a:cxnLst/>
            <a:rect l="0" t="0" r="0" b="0"/>
            <a:pathLst>
              <a:path w="57151" h="57151">
                <a:moveTo>
                  <a:pt x="19050" y="9525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57150" y="38100"/>
                </a:lnTo>
                <a:lnTo>
                  <a:pt x="57150" y="28575"/>
                </a:lnTo>
                <a:lnTo>
                  <a:pt x="57150" y="19050"/>
                </a:lnTo>
                <a:lnTo>
                  <a:pt x="57150" y="9525"/>
                </a:lnTo>
                <a:lnTo>
                  <a:pt x="57150" y="0"/>
                </a:lnTo>
                <a:lnTo>
                  <a:pt x="47625" y="0"/>
                </a:lnTo>
                <a:lnTo>
                  <a:pt x="47625" y="0"/>
                </a:lnTo>
                <a:lnTo>
                  <a:pt x="38100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0" y="47625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47625"/>
                </a:lnTo>
                <a:lnTo>
                  <a:pt x="47625" y="47625"/>
                </a:lnTo>
                <a:lnTo>
                  <a:pt x="47625" y="38100"/>
                </a:lnTo>
                <a:lnTo>
                  <a:pt x="47625" y="28575"/>
                </a:lnTo>
                <a:lnTo>
                  <a:pt x="47625" y="28575"/>
                </a:lnTo>
                <a:lnTo>
                  <a:pt x="47625" y="19050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867025" y="4038600"/>
            <a:ext cx="1019176" cy="57151"/>
          </a:xfrm>
          <a:custGeom>
            <a:avLst/>
            <a:gdLst/>
            <a:ahLst/>
            <a:cxnLst/>
            <a:rect l="0" t="0" r="0" b="0"/>
            <a:pathLst>
              <a:path w="1019176" h="57151">
                <a:moveTo>
                  <a:pt x="19050" y="0"/>
                </a:move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57150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33350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9550" y="38100"/>
                </a:lnTo>
                <a:lnTo>
                  <a:pt x="228600" y="38100"/>
                </a:lnTo>
                <a:lnTo>
                  <a:pt x="228600" y="38100"/>
                </a:lnTo>
                <a:lnTo>
                  <a:pt x="247650" y="38100"/>
                </a:lnTo>
                <a:lnTo>
                  <a:pt x="257175" y="38100"/>
                </a:lnTo>
                <a:lnTo>
                  <a:pt x="266700" y="38100"/>
                </a:lnTo>
                <a:lnTo>
                  <a:pt x="276225" y="38100"/>
                </a:lnTo>
                <a:lnTo>
                  <a:pt x="295275" y="38100"/>
                </a:lnTo>
                <a:lnTo>
                  <a:pt x="304800" y="38100"/>
                </a:lnTo>
                <a:lnTo>
                  <a:pt x="323850" y="38100"/>
                </a:lnTo>
                <a:lnTo>
                  <a:pt x="333375" y="38100"/>
                </a:lnTo>
                <a:lnTo>
                  <a:pt x="342900" y="38100"/>
                </a:lnTo>
                <a:lnTo>
                  <a:pt x="361950" y="38100"/>
                </a:lnTo>
                <a:lnTo>
                  <a:pt x="371475" y="38100"/>
                </a:lnTo>
                <a:lnTo>
                  <a:pt x="381000" y="38100"/>
                </a:lnTo>
                <a:lnTo>
                  <a:pt x="400050" y="47625"/>
                </a:lnTo>
                <a:lnTo>
                  <a:pt x="409575" y="47625"/>
                </a:lnTo>
                <a:lnTo>
                  <a:pt x="419100" y="47625"/>
                </a:lnTo>
                <a:lnTo>
                  <a:pt x="438150" y="47625"/>
                </a:lnTo>
                <a:lnTo>
                  <a:pt x="457200" y="47625"/>
                </a:lnTo>
                <a:lnTo>
                  <a:pt x="466725" y="47625"/>
                </a:lnTo>
                <a:lnTo>
                  <a:pt x="476250" y="47625"/>
                </a:lnTo>
                <a:lnTo>
                  <a:pt x="495300" y="47625"/>
                </a:lnTo>
                <a:lnTo>
                  <a:pt x="504825" y="47625"/>
                </a:lnTo>
                <a:lnTo>
                  <a:pt x="514350" y="47625"/>
                </a:lnTo>
                <a:lnTo>
                  <a:pt x="533400" y="47625"/>
                </a:lnTo>
                <a:lnTo>
                  <a:pt x="542925" y="47625"/>
                </a:lnTo>
                <a:lnTo>
                  <a:pt x="561975" y="47625"/>
                </a:lnTo>
                <a:lnTo>
                  <a:pt x="571500" y="47625"/>
                </a:lnTo>
                <a:lnTo>
                  <a:pt x="590550" y="47625"/>
                </a:lnTo>
                <a:lnTo>
                  <a:pt x="600075" y="47625"/>
                </a:lnTo>
                <a:lnTo>
                  <a:pt x="619125" y="47625"/>
                </a:lnTo>
                <a:lnTo>
                  <a:pt x="628650" y="47625"/>
                </a:lnTo>
                <a:lnTo>
                  <a:pt x="647700" y="47625"/>
                </a:lnTo>
                <a:lnTo>
                  <a:pt x="657225" y="47625"/>
                </a:lnTo>
                <a:lnTo>
                  <a:pt x="666750" y="47625"/>
                </a:lnTo>
                <a:lnTo>
                  <a:pt x="685800" y="47625"/>
                </a:lnTo>
                <a:lnTo>
                  <a:pt x="695325" y="47625"/>
                </a:lnTo>
                <a:lnTo>
                  <a:pt x="714375" y="38100"/>
                </a:lnTo>
                <a:lnTo>
                  <a:pt x="723900" y="38100"/>
                </a:lnTo>
                <a:lnTo>
                  <a:pt x="742950" y="38100"/>
                </a:lnTo>
                <a:lnTo>
                  <a:pt x="752475" y="38100"/>
                </a:lnTo>
                <a:lnTo>
                  <a:pt x="762000" y="38100"/>
                </a:lnTo>
                <a:lnTo>
                  <a:pt x="781050" y="38100"/>
                </a:lnTo>
                <a:lnTo>
                  <a:pt x="790575" y="38100"/>
                </a:lnTo>
                <a:lnTo>
                  <a:pt x="800100" y="38100"/>
                </a:lnTo>
                <a:lnTo>
                  <a:pt x="819150" y="38100"/>
                </a:lnTo>
                <a:lnTo>
                  <a:pt x="828675" y="38100"/>
                </a:lnTo>
                <a:lnTo>
                  <a:pt x="838200" y="38100"/>
                </a:lnTo>
                <a:lnTo>
                  <a:pt x="847725" y="38100"/>
                </a:lnTo>
                <a:lnTo>
                  <a:pt x="857250" y="38100"/>
                </a:lnTo>
                <a:lnTo>
                  <a:pt x="866775" y="38100"/>
                </a:lnTo>
                <a:lnTo>
                  <a:pt x="885825" y="38100"/>
                </a:lnTo>
                <a:lnTo>
                  <a:pt x="895350" y="38100"/>
                </a:lnTo>
                <a:lnTo>
                  <a:pt x="895350" y="38100"/>
                </a:lnTo>
                <a:lnTo>
                  <a:pt x="914400" y="38100"/>
                </a:lnTo>
                <a:lnTo>
                  <a:pt x="923925" y="47625"/>
                </a:lnTo>
                <a:lnTo>
                  <a:pt x="923925" y="47625"/>
                </a:lnTo>
                <a:lnTo>
                  <a:pt x="933450" y="47625"/>
                </a:lnTo>
                <a:lnTo>
                  <a:pt x="942975" y="38100"/>
                </a:lnTo>
                <a:lnTo>
                  <a:pt x="942975" y="38100"/>
                </a:lnTo>
                <a:lnTo>
                  <a:pt x="952500" y="38100"/>
                </a:lnTo>
                <a:lnTo>
                  <a:pt x="952500" y="38100"/>
                </a:lnTo>
                <a:lnTo>
                  <a:pt x="962025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38100"/>
                </a:lnTo>
                <a:lnTo>
                  <a:pt x="971550" y="28575"/>
                </a:lnTo>
                <a:lnTo>
                  <a:pt x="962025" y="28575"/>
                </a:lnTo>
                <a:lnTo>
                  <a:pt x="962025" y="28575"/>
                </a:lnTo>
                <a:lnTo>
                  <a:pt x="962025" y="19050"/>
                </a:lnTo>
                <a:lnTo>
                  <a:pt x="952500" y="19050"/>
                </a:lnTo>
                <a:lnTo>
                  <a:pt x="952500" y="19050"/>
                </a:lnTo>
                <a:lnTo>
                  <a:pt x="952500" y="19050"/>
                </a:lnTo>
                <a:lnTo>
                  <a:pt x="952500" y="19050"/>
                </a:lnTo>
                <a:lnTo>
                  <a:pt x="942975" y="19050"/>
                </a:lnTo>
                <a:lnTo>
                  <a:pt x="942975" y="19050"/>
                </a:lnTo>
                <a:lnTo>
                  <a:pt x="942975" y="28575"/>
                </a:lnTo>
                <a:lnTo>
                  <a:pt x="942975" y="28575"/>
                </a:lnTo>
                <a:lnTo>
                  <a:pt x="942975" y="38100"/>
                </a:lnTo>
                <a:lnTo>
                  <a:pt x="942975" y="38100"/>
                </a:lnTo>
                <a:lnTo>
                  <a:pt x="942975" y="47625"/>
                </a:lnTo>
                <a:lnTo>
                  <a:pt x="942975" y="47625"/>
                </a:lnTo>
                <a:lnTo>
                  <a:pt x="952500" y="57150"/>
                </a:lnTo>
                <a:lnTo>
                  <a:pt x="952500" y="57150"/>
                </a:lnTo>
                <a:lnTo>
                  <a:pt x="962025" y="57150"/>
                </a:lnTo>
                <a:lnTo>
                  <a:pt x="971550" y="57150"/>
                </a:lnTo>
                <a:lnTo>
                  <a:pt x="981075" y="57150"/>
                </a:lnTo>
                <a:lnTo>
                  <a:pt x="990600" y="47625"/>
                </a:lnTo>
                <a:lnTo>
                  <a:pt x="1000125" y="47625"/>
                </a:lnTo>
                <a:lnTo>
                  <a:pt x="1009650" y="38100"/>
                </a:lnTo>
                <a:lnTo>
                  <a:pt x="1009650" y="38100"/>
                </a:lnTo>
                <a:lnTo>
                  <a:pt x="1019175" y="28575"/>
                </a:lnTo>
                <a:lnTo>
                  <a:pt x="1019175" y="28575"/>
                </a:lnTo>
                <a:lnTo>
                  <a:pt x="1009650" y="19050"/>
                </a:lnTo>
                <a:lnTo>
                  <a:pt x="1009650" y="19050"/>
                </a:lnTo>
                <a:lnTo>
                  <a:pt x="1000125" y="9525"/>
                </a:lnTo>
                <a:lnTo>
                  <a:pt x="990600" y="9525"/>
                </a:lnTo>
                <a:lnTo>
                  <a:pt x="990600" y="9525"/>
                </a:lnTo>
                <a:lnTo>
                  <a:pt x="981075" y="19050"/>
                </a:lnTo>
                <a:lnTo>
                  <a:pt x="971550" y="19050"/>
                </a:lnTo>
                <a:lnTo>
                  <a:pt x="971550" y="28575"/>
                </a:lnTo>
                <a:lnTo>
                  <a:pt x="962025" y="38100"/>
                </a:lnTo>
                <a:lnTo>
                  <a:pt x="962025" y="38100"/>
                </a:lnTo>
                <a:lnTo>
                  <a:pt x="962025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438525" y="4210050"/>
            <a:ext cx="114301" cy="209551"/>
          </a:xfrm>
          <a:custGeom>
            <a:avLst/>
            <a:gdLst/>
            <a:ahLst/>
            <a:cxnLst/>
            <a:rect l="0" t="0" r="0" b="0"/>
            <a:pathLst>
              <a:path w="114301" h="2095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95250"/>
                </a:lnTo>
                <a:lnTo>
                  <a:pt x="57150" y="114300"/>
                </a:lnTo>
                <a:lnTo>
                  <a:pt x="66675" y="123825"/>
                </a:lnTo>
                <a:lnTo>
                  <a:pt x="76200" y="142875"/>
                </a:lnTo>
                <a:lnTo>
                  <a:pt x="85725" y="152400"/>
                </a:lnTo>
                <a:lnTo>
                  <a:pt x="85725" y="161925"/>
                </a:lnTo>
                <a:lnTo>
                  <a:pt x="95250" y="171450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14300" y="200025"/>
                </a:lnTo>
                <a:lnTo>
                  <a:pt x="114300" y="200025"/>
                </a:lnTo>
                <a:lnTo>
                  <a:pt x="114300" y="209550"/>
                </a:lnTo>
                <a:lnTo>
                  <a:pt x="114300" y="209550"/>
                </a:lnTo>
                <a:lnTo>
                  <a:pt x="114300" y="209550"/>
                </a:lnTo>
                <a:lnTo>
                  <a:pt x="1143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400425" y="4210050"/>
            <a:ext cx="161926" cy="219076"/>
          </a:xfrm>
          <a:custGeom>
            <a:avLst/>
            <a:gdLst/>
            <a:ahLst/>
            <a:cxnLst/>
            <a:rect l="0" t="0" r="0" b="0"/>
            <a:pathLst>
              <a:path w="161926" h="219076">
                <a:moveTo>
                  <a:pt x="161925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19050"/>
                </a:lnTo>
                <a:lnTo>
                  <a:pt x="123825" y="28575"/>
                </a:lnTo>
                <a:lnTo>
                  <a:pt x="114300" y="38100"/>
                </a:lnTo>
                <a:lnTo>
                  <a:pt x="114300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14300"/>
                </a:lnTo>
                <a:lnTo>
                  <a:pt x="66675" y="133350"/>
                </a:lnTo>
                <a:lnTo>
                  <a:pt x="47625" y="152400"/>
                </a:lnTo>
                <a:lnTo>
                  <a:pt x="28575" y="180975"/>
                </a:lnTo>
                <a:lnTo>
                  <a:pt x="19050" y="200025"/>
                </a:lnTo>
                <a:lnTo>
                  <a:pt x="0" y="209550"/>
                </a:lnTo>
                <a:lnTo>
                  <a:pt x="0" y="219075"/>
                </a:lnTo>
                <a:lnTo>
                  <a:pt x="0" y="2190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2867025" y="2800350"/>
            <a:ext cx="1000126" cy="1257301"/>
          </a:xfrm>
          <a:custGeom>
            <a:avLst/>
            <a:gdLst/>
            <a:ahLst/>
            <a:cxnLst/>
            <a:rect l="0" t="0" r="0" b="0"/>
            <a:pathLst>
              <a:path w="1000126" h="12573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38100"/>
                </a:lnTo>
                <a:lnTo>
                  <a:pt x="28575" y="38100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38100" y="57150"/>
                </a:lnTo>
                <a:lnTo>
                  <a:pt x="47625" y="57150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66675" y="85725"/>
                </a:lnTo>
                <a:lnTo>
                  <a:pt x="66675" y="95250"/>
                </a:lnTo>
                <a:lnTo>
                  <a:pt x="76200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85725" y="114300"/>
                </a:lnTo>
                <a:lnTo>
                  <a:pt x="85725" y="123825"/>
                </a:lnTo>
                <a:lnTo>
                  <a:pt x="95250" y="123825"/>
                </a:lnTo>
                <a:lnTo>
                  <a:pt x="95250" y="133350"/>
                </a:lnTo>
                <a:lnTo>
                  <a:pt x="104775" y="142875"/>
                </a:lnTo>
                <a:lnTo>
                  <a:pt x="104775" y="142875"/>
                </a:lnTo>
                <a:lnTo>
                  <a:pt x="114300" y="152400"/>
                </a:lnTo>
                <a:lnTo>
                  <a:pt x="114300" y="161925"/>
                </a:lnTo>
                <a:lnTo>
                  <a:pt x="123825" y="161925"/>
                </a:lnTo>
                <a:lnTo>
                  <a:pt x="123825" y="171450"/>
                </a:lnTo>
                <a:lnTo>
                  <a:pt x="133350" y="180975"/>
                </a:lnTo>
                <a:lnTo>
                  <a:pt x="133350" y="180975"/>
                </a:lnTo>
                <a:lnTo>
                  <a:pt x="142875" y="190500"/>
                </a:lnTo>
                <a:lnTo>
                  <a:pt x="142875" y="200025"/>
                </a:lnTo>
                <a:lnTo>
                  <a:pt x="152400" y="200025"/>
                </a:lnTo>
                <a:lnTo>
                  <a:pt x="152400" y="209550"/>
                </a:lnTo>
                <a:lnTo>
                  <a:pt x="161925" y="209550"/>
                </a:lnTo>
                <a:lnTo>
                  <a:pt x="161925" y="219075"/>
                </a:lnTo>
                <a:lnTo>
                  <a:pt x="171450" y="228600"/>
                </a:lnTo>
                <a:lnTo>
                  <a:pt x="180975" y="228600"/>
                </a:lnTo>
                <a:lnTo>
                  <a:pt x="180975" y="238125"/>
                </a:lnTo>
                <a:lnTo>
                  <a:pt x="190500" y="247650"/>
                </a:lnTo>
                <a:lnTo>
                  <a:pt x="190500" y="247650"/>
                </a:lnTo>
                <a:lnTo>
                  <a:pt x="200025" y="257175"/>
                </a:lnTo>
                <a:lnTo>
                  <a:pt x="209550" y="266700"/>
                </a:lnTo>
                <a:lnTo>
                  <a:pt x="209550" y="266700"/>
                </a:lnTo>
                <a:lnTo>
                  <a:pt x="219075" y="276225"/>
                </a:lnTo>
                <a:lnTo>
                  <a:pt x="219075" y="285750"/>
                </a:lnTo>
                <a:lnTo>
                  <a:pt x="228600" y="295275"/>
                </a:lnTo>
                <a:lnTo>
                  <a:pt x="238125" y="295275"/>
                </a:lnTo>
                <a:lnTo>
                  <a:pt x="238125" y="304800"/>
                </a:lnTo>
                <a:lnTo>
                  <a:pt x="247650" y="314325"/>
                </a:lnTo>
                <a:lnTo>
                  <a:pt x="257175" y="314325"/>
                </a:lnTo>
                <a:lnTo>
                  <a:pt x="257175" y="323850"/>
                </a:lnTo>
                <a:lnTo>
                  <a:pt x="266700" y="333375"/>
                </a:lnTo>
                <a:lnTo>
                  <a:pt x="266700" y="342900"/>
                </a:lnTo>
                <a:lnTo>
                  <a:pt x="276225" y="352425"/>
                </a:lnTo>
                <a:lnTo>
                  <a:pt x="285750" y="361950"/>
                </a:lnTo>
                <a:lnTo>
                  <a:pt x="285750" y="371475"/>
                </a:lnTo>
                <a:lnTo>
                  <a:pt x="295275" y="381000"/>
                </a:lnTo>
                <a:lnTo>
                  <a:pt x="304800" y="381000"/>
                </a:lnTo>
                <a:lnTo>
                  <a:pt x="304800" y="390525"/>
                </a:lnTo>
                <a:lnTo>
                  <a:pt x="314325" y="400050"/>
                </a:lnTo>
                <a:lnTo>
                  <a:pt x="323850" y="409575"/>
                </a:lnTo>
                <a:lnTo>
                  <a:pt x="323850" y="419100"/>
                </a:lnTo>
                <a:lnTo>
                  <a:pt x="333375" y="428625"/>
                </a:lnTo>
                <a:lnTo>
                  <a:pt x="342900" y="438150"/>
                </a:lnTo>
                <a:lnTo>
                  <a:pt x="342900" y="438150"/>
                </a:lnTo>
                <a:lnTo>
                  <a:pt x="352425" y="447675"/>
                </a:lnTo>
                <a:lnTo>
                  <a:pt x="361950" y="457200"/>
                </a:lnTo>
                <a:lnTo>
                  <a:pt x="371475" y="466725"/>
                </a:lnTo>
                <a:lnTo>
                  <a:pt x="371475" y="476250"/>
                </a:lnTo>
                <a:lnTo>
                  <a:pt x="381000" y="485775"/>
                </a:lnTo>
                <a:lnTo>
                  <a:pt x="381000" y="485775"/>
                </a:lnTo>
                <a:lnTo>
                  <a:pt x="390525" y="495300"/>
                </a:lnTo>
                <a:lnTo>
                  <a:pt x="400050" y="504825"/>
                </a:lnTo>
                <a:lnTo>
                  <a:pt x="409575" y="514350"/>
                </a:lnTo>
                <a:lnTo>
                  <a:pt x="409575" y="523875"/>
                </a:lnTo>
                <a:lnTo>
                  <a:pt x="419100" y="533400"/>
                </a:lnTo>
                <a:lnTo>
                  <a:pt x="428625" y="542925"/>
                </a:lnTo>
                <a:lnTo>
                  <a:pt x="428625" y="552450"/>
                </a:lnTo>
                <a:lnTo>
                  <a:pt x="438150" y="561975"/>
                </a:lnTo>
                <a:lnTo>
                  <a:pt x="447675" y="561975"/>
                </a:lnTo>
                <a:lnTo>
                  <a:pt x="457200" y="571500"/>
                </a:lnTo>
                <a:lnTo>
                  <a:pt x="457200" y="581025"/>
                </a:lnTo>
                <a:lnTo>
                  <a:pt x="466725" y="590550"/>
                </a:lnTo>
                <a:lnTo>
                  <a:pt x="466725" y="609600"/>
                </a:lnTo>
                <a:lnTo>
                  <a:pt x="476250" y="609600"/>
                </a:lnTo>
                <a:lnTo>
                  <a:pt x="485775" y="619125"/>
                </a:lnTo>
                <a:lnTo>
                  <a:pt x="495300" y="628650"/>
                </a:lnTo>
                <a:lnTo>
                  <a:pt x="504825" y="638175"/>
                </a:lnTo>
                <a:lnTo>
                  <a:pt x="514350" y="647700"/>
                </a:lnTo>
                <a:lnTo>
                  <a:pt x="514350" y="657225"/>
                </a:lnTo>
                <a:lnTo>
                  <a:pt x="523875" y="666750"/>
                </a:lnTo>
                <a:lnTo>
                  <a:pt x="533400" y="676275"/>
                </a:lnTo>
                <a:lnTo>
                  <a:pt x="533400" y="685800"/>
                </a:lnTo>
                <a:lnTo>
                  <a:pt x="542925" y="695325"/>
                </a:lnTo>
                <a:lnTo>
                  <a:pt x="552450" y="704850"/>
                </a:lnTo>
                <a:lnTo>
                  <a:pt x="552450" y="714375"/>
                </a:lnTo>
                <a:lnTo>
                  <a:pt x="561975" y="714375"/>
                </a:lnTo>
                <a:lnTo>
                  <a:pt x="571500" y="723900"/>
                </a:lnTo>
                <a:lnTo>
                  <a:pt x="581025" y="733425"/>
                </a:lnTo>
                <a:lnTo>
                  <a:pt x="581025" y="742950"/>
                </a:lnTo>
                <a:lnTo>
                  <a:pt x="590550" y="752475"/>
                </a:lnTo>
                <a:lnTo>
                  <a:pt x="600075" y="762000"/>
                </a:lnTo>
                <a:lnTo>
                  <a:pt x="609600" y="771525"/>
                </a:lnTo>
                <a:lnTo>
                  <a:pt x="609600" y="771525"/>
                </a:lnTo>
                <a:lnTo>
                  <a:pt x="619125" y="781050"/>
                </a:lnTo>
                <a:lnTo>
                  <a:pt x="628650" y="790575"/>
                </a:lnTo>
                <a:lnTo>
                  <a:pt x="638175" y="800100"/>
                </a:lnTo>
                <a:lnTo>
                  <a:pt x="647700" y="809625"/>
                </a:lnTo>
                <a:lnTo>
                  <a:pt x="647700" y="819150"/>
                </a:lnTo>
                <a:lnTo>
                  <a:pt x="657225" y="828675"/>
                </a:lnTo>
                <a:lnTo>
                  <a:pt x="666750" y="838200"/>
                </a:lnTo>
                <a:lnTo>
                  <a:pt x="666750" y="847725"/>
                </a:lnTo>
                <a:lnTo>
                  <a:pt x="676275" y="857250"/>
                </a:lnTo>
                <a:lnTo>
                  <a:pt x="695325" y="866775"/>
                </a:lnTo>
                <a:lnTo>
                  <a:pt x="695325" y="876300"/>
                </a:lnTo>
                <a:lnTo>
                  <a:pt x="704850" y="885825"/>
                </a:lnTo>
                <a:lnTo>
                  <a:pt x="714375" y="895350"/>
                </a:lnTo>
                <a:lnTo>
                  <a:pt x="714375" y="904875"/>
                </a:lnTo>
                <a:lnTo>
                  <a:pt x="723900" y="914400"/>
                </a:lnTo>
                <a:lnTo>
                  <a:pt x="733425" y="933450"/>
                </a:lnTo>
                <a:lnTo>
                  <a:pt x="742950" y="942975"/>
                </a:lnTo>
                <a:lnTo>
                  <a:pt x="752475" y="942975"/>
                </a:lnTo>
                <a:lnTo>
                  <a:pt x="752475" y="962025"/>
                </a:lnTo>
                <a:lnTo>
                  <a:pt x="762000" y="971550"/>
                </a:lnTo>
                <a:lnTo>
                  <a:pt x="771525" y="981075"/>
                </a:lnTo>
                <a:lnTo>
                  <a:pt x="781050" y="981075"/>
                </a:lnTo>
                <a:lnTo>
                  <a:pt x="781050" y="990600"/>
                </a:lnTo>
                <a:lnTo>
                  <a:pt x="790575" y="1000125"/>
                </a:lnTo>
                <a:lnTo>
                  <a:pt x="800100" y="1009650"/>
                </a:lnTo>
                <a:lnTo>
                  <a:pt x="800100" y="1019175"/>
                </a:lnTo>
                <a:lnTo>
                  <a:pt x="809625" y="1028700"/>
                </a:lnTo>
                <a:lnTo>
                  <a:pt x="819150" y="1038225"/>
                </a:lnTo>
                <a:lnTo>
                  <a:pt x="828675" y="1038225"/>
                </a:lnTo>
                <a:lnTo>
                  <a:pt x="838200" y="1047750"/>
                </a:lnTo>
                <a:lnTo>
                  <a:pt x="838200" y="1057275"/>
                </a:lnTo>
                <a:lnTo>
                  <a:pt x="847725" y="1066800"/>
                </a:lnTo>
                <a:lnTo>
                  <a:pt x="847725" y="1076325"/>
                </a:lnTo>
                <a:lnTo>
                  <a:pt x="857250" y="1085850"/>
                </a:lnTo>
                <a:lnTo>
                  <a:pt x="857250" y="1085850"/>
                </a:lnTo>
                <a:lnTo>
                  <a:pt x="866775" y="1095375"/>
                </a:lnTo>
                <a:lnTo>
                  <a:pt x="876300" y="1104900"/>
                </a:lnTo>
                <a:lnTo>
                  <a:pt x="876300" y="1114425"/>
                </a:lnTo>
                <a:lnTo>
                  <a:pt x="885825" y="1123950"/>
                </a:lnTo>
                <a:lnTo>
                  <a:pt x="885825" y="1123950"/>
                </a:lnTo>
                <a:lnTo>
                  <a:pt x="895350" y="1133475"/>
                </a:lnTo>
                <a:lnTo>
                  <a:pt x="904875" y="1143000"/>
                </a:lnTo>
                <a:lnTo>
                  <a:pt x="904875" y="1152525"/>
                </a:lnTo>
                <a:lnTo>
                  <a:pt x="914400" y="1152525"/>
                </a:lnTo>
                <a:lnTo>
                  <a:pt x="914400" y="1162050"/>
                </a:lnTo>
                <a:lnTo>
                  <a:pt x="923925" y="1171575"/>
                </a:lnTo>
                <a:lnTo>
                  <a:pt x="933450" y="1171575"/>
                </a:lnTo>
                <a:lnTo>
                  <a:pt x="933450" y="1181100"/>
                </a:lnTo>
                <a:lnTo>
                  <a:pt x="942975" y="1181100"/>
                </a:lnTo>
                <a:lnTo>
                  <a:pt x="942975" y="1190625"/>
                </a:lnTo>
                <a:lnTo>
                  <a:pt x="942975" y="1200150"/>
                </a:lnTo>
                <a:lnTo>
                  <a:pt x="952500" y="1200150"/>
                </a:lnTo>
                <a:lnTo>
                  <a:pt x="962025" y="1209675"/>
                </a:lnTo>
                <a:lnTo>
                  <a:pt x="962025" y="1209675"/>
                </a:lnTo>
                <a:lnTo>
                  <a:pt x="971550" y="1219200"/>
                </a:lnTo>
                <a:lnTo>
                  <a:pt x="971550" y="1219200"/>
                </a:lnTo>
                <a:lnTo>
                  <a:pt x="981075" y="1228725"/>
                </a:lnTo>
                <a:lnTo>
                  <a:pt x="981075" y="1228725"/>
                </a:lnTo>
                <a:lnTo>
                  <a:pt x="981075" y="1228725"/>
                </a:lnTo>
                <a:lnTo>
                  <a:pt x="990600" y="1238250"/>
                </a:lnTo>
                <a:lnTo>
                  <a:pt x="990600" y="1238250"/>
                </a:lnTo>
                <a:lnTo>
                  <a:pt x="990600" y="1247775"/>
                </a:lnTo>
                <a:lnTo>
                  <a:pt x="990600" y="1247775"/>
                </a:lnTo>
                <a:lnTo>
                  <a:pt x="990600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47775"/>
                </a:lnTo>
                <a:lnTo>
                  <a:pt x="1000125" y="1257300"/>
                </a:lnTo>
                <a:lnTo>
                  <a:pt x="1000125" y="1257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429000" y="2762250"/>
            <a:ext cx="800101" cy="561976"/>
          </a:xfrm>
          <a:custGeom>
            <a:avLst/>
            <a:gdLst/>
            <a:ahLst/>
            <a:cxnLst/>
            <a:rect l="0" t="0" r="0" b="0"/>
            <a:pathLst>
              <a:path w="800101" h="561976">
                <a:moveTo>
                  <a:pt x="0" y="561975"/>
                </a:move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61975"/>
                </a:lnTo>
                <a:lnTo>
                  <a:pt x="0" y="552450"/>
                </a:lnTo>
                <a:lnTo>
                  <a:pt x="0" y="552450"/>
                </a:lnTo>
                <a:lnTo>
                  <a:pt x="0" y="542925"/>
                </a:lnTo>
                <a:lnTo>
                  <a:pt x="0" y="533400"/>
                </a:lnTo>
                <a:lnTo>
                  <a:pt x="9525" y="523875"/>
                </a:lnTo>
                <a:lnTo>
                  <a:pt x="19050" y="504825"/>
                </a:lnTo>
                <a:lnTo>
                  <a:pt x="28575" y="485775"/>
                </a:lnTo>
                <a:lnTo>
                  <a:pt x="47625" y="466725"/>
                </a:lnTo>
                <a:lnTo>
                  <a:pt x="57150" y="447675"/>
                </a:lnTo>
                <a:lnTo>
                  <a:pt x="85725" y="428625"/>
                </a:lnTo>
                <a:lnTo>
                  <a:pt x="104775" y="409575"/>
                </a:lnTo>
                <a:lnTo>
                  <a:pt x="123825" y="381000"/>
                </a:lnTo>
                <a:lnTo>
                  <a:pt x="152400" y="352425"/>
                </a:lnTo>
                <a:lnTo>
                  <a:pt x="180975" y="323850"/>
                </a:lnTo>
                <a:lnTo>
                  <a:pt x="219075" y="295275"/>
                </a:lnTo>
                <a:lnTo>
                  <a:pt x="247650" y="276225"/>
                </a:lnTo>
                <a:lnTo>
                  <a:pt x="285750" y="247650"/>
                </a:lnTo>
                <a:lnTo>
                  <a:pt x="323850" y="219075"/>
                </a:lnTo>
                <a:lnTo>
                  <a:pt x="361950" y="200025"/>
                </a:lnTo>
                <a:lnTo>
                  <a:pt x="400050" y="171450"/>
                </a:lnTo>
                <a:lnTo>
                  <a:pt x="438150" y="152400"/>
                </a:lnTo>
                <a:lnTo>
                  <a:pt x="476250" y="133350"/>
                </a:lnTo>
                <a:lnTo>
                  <a:pt x="514350" y="114300"/>
                </a:lnTo>
                <a:lnTo>
                  <a:pt x="552450" y="95250"/>
                </a:lnTo>
                <a:lnTo>
                  <a:pt x="581025" y="76200"/>
                </a:lnTo>
                <a:lnTo>
                  <a:pt x="619125" y="66675"/>
                </a:lnTo>
                <a:lnTo>
                  <a:pt x="657225" y="47625"/>
                </a:lnTo>
                <a:lnTo>
                  <a:pt x="676275" y="38100"/>
                </a:lnTo>
                <a:lnTo>
                  <a:pt x="714375" y="28575"/>
                </a:lnTo>
                <a:lnTo>
                  <a:pt x="733425" y="19050"/>
                </a:lnTo>
                <a:lnTo>
                  <a:pt x="752475" y="19050"/>
                </a:lnTo>
                <a:lnTo>
                  <a:pt x="771525" y="9525"/>
                </a:lnTo>
                <a:lnTo>
                  <a:pt x="781050" y="9525"/>
                </a:lnTo>
                <a:lnTo>
                  <a:pt x="790575" y="9525"/>
                </a:lnTo>
                <a:lnTo>
                  <a:pt x="800100" y="0"/>
                </a:lnTo>
                <a:lnTo>
                  <a:pt x="800100" y="0"/>
                </a:lnTo>
                <a:lnTo>
                  <a:pt x="800100" y="0"/>
                </a:lnTo>
                <a:lnTo>
                  <a:pt x="800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3438525" y="3086100"/>
            <a:ext cx="209551" cy="180976"/>
          </a:xfrm>
          <a:custGeom>
            <a:avLst/>
            <a:gdLst/>
            <a:ahLst/>
            <a:cxnLst/>
            <a:rect l="0" t="0" r="0" b="0"/>
            <a:pathLst>
              <a:path w="209551" h="180976">
                <a:moveTo>
                  <a:pt x="114300" y="0"/>
                </a:moveTo>
                <a:lnTo>
                  <a:pt x="114300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19050"/>
                </a:lnTo>
                <a:lnTo>
                  <a:pt x="85725" y="28575"/>
                </a:lnTo>
                <a:lnTo>
                  <a:pt x="76200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95250"/>
                </a:lnTo>
                <a:lnTo>
                  <a:pt x="28575" y="104775"/>
                </a:lnTo>
                <a:lnTo>
                  <a:pt x="28575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9525" y="142875"/>
                </a:lnTo>
                <a:lnTo>
                  <a:pt x="9525" y="142875"/>
                </a:lnTo>
                <a:lnTo>
                  <a:pt x="9525" y="152400"/>
                </a:lnTo>
                <a:lnTo>
                  <a:pt x="0" y="161925"/>
                </a:lnTo>
                <a:lnTo>
                  <a:pt x="0" y="171450"/>
                </a:lnTo>
                <a:lnTo>
                  <a:pt x="9525" y="171450"/>
                </a:lnTo>
                <a:lnTo>
                  <a:pt x="9525" y="180975"/>
                </a:lnTo>
                <a:lnTo>
                  <a:pt x="9525" y="180975"/>
                </a:lnTo>
                <a:lnTo>
                  <a:pt x="19050" y="180975"/>
                </a:lnTo>
                <a:lnTo>
                  <a:pt x="19050" y="180975"/>
                </a:lnTo>
                <a:lnTo>
                  <a:pt x="28575" y="180975"/>
                </a:lnTo>
                <a:lnTo>
                  <a:pt x="47625" y="171450"/>
                </a:lnTo>
                <a:lnTo>
                  <a:pt x="57150" y="161925"/>
                </a:lnTo>
                <a:lnTo>
                  <a:pt x="76200" y="152400"/>
                </a:lnTo>
                <a:lnTo>
                  <a:pt x="95250" y="142875"/>
                </a:lnTo>
                <a:lnTo>
                  <a:pt x="123825" y="133350"/>
                </a:lnTo>
                <a:lnTo>
                  <a:pt x="133350" y="123825"/>
                </a:lnTo>
                <a:lnTo>
                  <a:pt x="152400" y="114300"/>
                </a:lnTo>
                <a:lnTo>
                  <a:pt x="171450" y="114300"/>
                </a:lnTo>
                <a:lnTo>
                  <a:pt x="180975" y="114300"/>
                </a:lnTo>
                <a:lnTo>
                  <a:pt x="200025" y="104775"/>
                </a:lnTo>
                <a:lnTo>
                  <a:pt x="209550" y="104775"/>
                </a:lnTo>
                <a:lnTo>
                  <a:pt x="209550" y="104775"/>
                </a:lnTo>
                <a:lnTo>
                  <a:pt x="2095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371725" y="3257550"/>
            <a:ext cx="161926" cy="419101"/>
          </a:xfrm>
          <a:custGeom>
            <a:avLst/>
            <a:gdLst/>
            <a:ahLst/>
            <a:cxnLst/>
            <a:rect l="0" t="0" r="0" b="0"/>
            <a:pathLst>
              <a:path w="161926" h="419101">
                <a:moveTo>
                  <a:pt x="9525" y="257175"/>
                </a:moveTo>
                <a:lnTo>
                  <a:pt x="9525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0" y="247650"/>
                </a:lnTo>
                <a:lnTo>
                  <a:pt x="9525" y="238125"/>
                </a:lnTo>
                <a:lnTo>
                  <a:pt x="19050" y="228600"/>
                </a:lnTo>
                <a:lnTo>
                  <a:pt x="28575" y="219075"/>
                </a:lnTo>
                <a:lnTo>
                  <a:pt x="38100" y="209550"/>
                </a:lnTo>
                <a:lnTo>
                  <a:pt x="47625" y="190500"/>
                </a:lnTo>
                <a:lnTo>
                  <a:pt x="66675" y="180975"/>
                </a:lnTo>
                <a:lnTo>
                  <a:pt x="76200" y="161925"/>
                </a:lnTo>
                <a:lnTo>
                  <a:pt x="85725" y="142875"/>
                </a:lnTo>
                <a:lnTo>
                  <a:pt x="104775" y="123825"/>
                </a:lnTo>
                <a:lnTo>
                  <a:pt x="104775" y="114300"/>
                </a:lnTo>
                <a:lnTo>
                  <a:pt x="114300" y="95250"/>
                </a:lnTo>
                <a:lnTo>
                  <a:pt x="123825" y="85725"/>
                </a:lnTo>
                <a:lnTo>
                  <a:pt x="133350" y="66675"/>
                </a:lnTo>
                <a:lnTo>
                  <a:pt x="133350" y="47625"/>
                </a:lnTo>
                <a:lnTo>
                  <a:pt x="133350" y="38100"/>
                </a:lnTo>
                <a:lnTo>
                  <a:pt x="133350" y="19050"/>
                </a:lnTo>
                <a:lnTo>
                  <a:pt x="133350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57150" y="38100"/>
                </a:lnTo>
                <a:lnTo>
                  <a:pt x="57150" y="47625"/>
                </a:lnTo>
                <a:lnTo>
                  <a:pt x="57150" y="57150"/>
                </a:lnTo>
                <a:lnTo>
                  <a:pt x="57150" y="76200"/>
                </a:lnTo>
                <a:lnTo>
                  <a:pt x="47625" y="95250"/>
                </a:lnTo>
                <a:lnTo>
                  <a:pt x="47625" y="104775"/>
                </a:lnTo>
                <a:lnTo>
                  <a:pt x="47625" y="133350"/>
                </a:lnTo>
                <a:lnTo>
                  <a:pt x="47625" y="152400"/>
                </a:lnTo>
                <a:lnTo>
                  <a:pt x="47625" y="171450"/>
                </a:lnTo>
                <a:lnTo>
                  <a:pt x="47625" y="190500"/>
                </a:lnTo>
                <a:lnTo>
                  <a:pt x="47625" y="209550"/>
                </a:lnTo>
                <a:lnTo>
                  <a:pt x="47625" y="228600"/>
                </a:lnTo>
                <a:lnTo>
                  <a:pt x="47625" y="247650"/>
                </a:lnTo>
                <a:lnTo>
                  <a:pt x="47625" y="276225"/>
                </a:lnTo>
                <a:lnTo>
                  <a:pt x="47625" y="295275"/>
                </a:lnTo>
                <a:lnTo>
                  <a:pt x="47625" y="314325"/>
                </a:lnTo>
                <a:lnTo>
                  <a:pt x="47625" y="333375"/>
                </a:lnTo>
                <a:lnTo>
                  <a:pt x="57150" y="352425"/>
                </a:lnTo>
                <a:lnTo>
                  <a:pt x="57150" y="371475"/>
                </a:lnTo>
                <a:lnTo>
                  <a:pt x="57150" y="390525"/>
                </a:lnTo>
                <a:lnTo>
                  <a:pt x="57150" y="400050"/>
                </a:lnTo>
                <a:lnTo>
                  <a:pt x="57150" y="409575"/>
                </a:lnTo>
                <a:lnTo>
                  <a:pt x="57150" y="409575"/>
                </a:lnTo>
                <a:lnTo>
                  <a:pt x="66675" y="419100"/>
                </a:lnTo>
                <a:lnTo>
                  <a:pt x="66675" y="419100"/>
                </a:lnTo>
                <a:lnTo>
                  <a:pt x="76200" y="419100"/>
                </a:lnTo>
                <a:lnTo>
                  <a:pt x="85725" y="409575"/>
                </a:lnTo>
                <a:lnTo>
                  <a:pt x="95250" y="409575"/>
                </a:lnTo>
                <a:lnTo>
                  <a:pt x="104775" y="400050"/>
                </a:lnTo>
                <a:lnTo>
                  <a:pt x="114300" y="390525"/>
                </a:lnTo>
                <a:lnTo>
                  <a:pt x="123825" y="381000"/>
                </a:lnTo>
                <a:lnTo>
                  <a:pt x="142875" y="371475"/>
                </a:lnTo>
                <a:lnTo>
                  <a:pt x="152400" y="361950"/>
                </a:lnTo>
                <a:lnTo>
                  <a:pt x="161925" y="361950"/>
                </a:lnTo>
                <a:lnTo>
                  <a:pt x="161925" y="361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876550" y="3876675"/>
            <a:ext cx="1" cy="47626"/>
          </a:xfrm>
          <a:custGeom>
            <a:avLst/>
            <a:gdLst/>
            <a:ahLst/>
            <a:cxnLst/>
            <a:rect l="0" t="0" r="0" b="0"/>
            <a:pathLst>
              <a:path w="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600575" y="2476500"/>
            <a:ext cx="1524001" cy="809626"/>
          </a:xfrm>
          <a:custGeom>
            <a:avLst/>
            <a:gdLst/>
            <a:ahLst/>
            <a:cxnLst/>
            <a:rect l="0" t="0" r="0" b="0"/>
            <a:pathLst>
              <a:path w="1524001" h="809626">
                <a:moveTo>
                  <a:pt x="0" y="609600"/>
                </a:moveTo>
                <a:lnTo>
                  <a:pt x="0" y="609600"/>
                </a:lnTo>
                <a:lnTo>
                  <a:pt x="9525" y="619125"/>
                </a:lnTo>
                <a:lnTo>
                  <a:pt x="9525" y="628650"/>
                </a:lnTo>
                <a:lnTo>
                  <a:pt x="9525" y="647700"/>
                </a:lnTo>
                <a:lnTo>
                  <a:pt x="19050" y="666750"/>
                </a:lnTo>
                <a:lnTo>
                  <a:pt x="28575" y="685800"/>
                </a:lnTo>
                <a:lnTo>
                  <a:pt x="38100" y="695325"/>
                </a:lnTo>
                <a:lnTo>
                  <a:pt x="47625" y="714375"/>
                </a:lnTo>
                <a:lnTo>
                  <a:pt x="57150" y="733425"/>
                </a:lnTo>
                <a:lnTo>
                  <a:pt x="57150" y="752475"/>
                </a:lnTo>
                <a:lnTo>
                  <a:pt x="66675" y="762000"/>
                </a:lnTo>
                <a:lnTo>
                  <a:pt x="76200" y="771525"/>
                </a:lnTo>
                <a:lnTo>
                  <a:pt x="85725" y="790575"/>
                </a:lnTo>
                <a:lnTo>
                  <a:pt x="85725" y="790575"/>
                </a:lnTo>
                <a:lnTo>
                  <a:pt x="95250" y="800100"/>
                </a:lnTo>
                <a:lnTo>
                  <a:pt x="95250" y="800100"/>
                </a:lnTo>
                <a:lnTo>
                  <a:pt x="104775" y="809625"/>
                </a:lnTo>
                <a:lnTo>
                  <a:pt x="104775" y="809625"/>
                </a:lnTo>
                <a:lnTo>
                  <a:pt x="104775" y="800100"/>
                </a:lnTo>
                <a:lnTo>
                  <a:pt x="104775" y="800100"/>
                </a:lnTo>
                <a:lnTo>
                  <a:pt x="104775" y="790575"/>
                </a:lnTo>
                <a:lnTo>
                  <a:pt x="104775" y="781050"/>
                </a:lnTo>
                <a:lnTo>
                  <a:pt x="104775" y="762000"/>
                </a:lnTo>
                <a:lnTo>
                  <a:pt x="95250" y="742950"/>
                </a:lnTo>
                <a:lnTo>
                  <a:pt x="95250" y="714375"/>
                </a:lnTo>
                <a:lnTo>
                  <a:pt x="95250" y="695325"/>
                </a:lnTo>
                <a:lnTo>
                  <a:pt x="95250" y="666750"/>
                </a:lnTo>
                <a:lnTo>
                  <a:pt x="85725" y="638175"/>
                </a:lnTo>
                <a:lnTo>
                  <a:pt x="85725" y="619125"/>
                </a:lnTo>
                <a:lnTo>
                  <a:pt x="76200" y="590550"/>
                </a:lnTo>
                <a:lnTo>
                  <a:pt x="76200" y="561975"/>
                </a:lnTo>
                <a:lnTo>
                  <a:pt x="76200" y="533400"/>
                </a:lnTo>
                <a:lnTo>
                  <a:pt x="66675" y="495300"/>
                </a:lnTo>
                <a:lnTo>
                  <a:pt x="66675" y="466725"/>
                </a:lnTo>
                <a:lnTo>
                  <a:pt x="66675" y="438150"/>
                </a:lnTo>
                <a:lnTo>
                  <a:pt x="57150" y="409575"/>
                </a:lnTo>
                <a:lnTo>
                  <a:pt x="57150" y="381000"/>
                </a:lnTo>
                <a:lnTo>
                  <a:pt x="47625" y="352425"/>
                </a:lnTo>
                <a:lnTo>
                  <a:pt x="47625" y="314325"/>
                </a:lnTo>
                <a:lnTo>
                  <a:pt x="47625" y="295275"/>
                </a:lnTo>
                <a:lnTo>
                  <a:pt x="38100" y="266700"/>
                </a:lnTo>
                <a:lnTo>
                  <a:pt x="38100" y="247650"/>
                </a:lnTo>
                <a:lnTo>
                  <a:pt x="38100" y="228600"/>
                </a:lnTo>
                <a:lnTo>
                  <a:pt x="28575" y="200025"/>
                </a:lnTo>
                <a:lnTo>
                  <a:pt x="28575" y="180975"/>
                </a:lnTo>
                <a:lnTo>
                  <a:pt x="19050" y="171450"/>
                </a:lnTo>
                <a:lnTo>
                  <a:pt x="19050" y="152400"/>
                </a:lnTo>
                <a:lnTo>
                  <a:pt x="19050" y="142875"/>
                </a:lnTo>
                <a:lnTo>
                  <a:pt x="19050" y="123825"/>
                </a:lnTo>
                <a:lnTo>
                  <a:pt x="19050" y="114300"/>
                </a:lnTo>
                <a:lnTo>
                  <a:pt x="19050" y="104775"/>
                </a:lnTo>
                <a:lnTo>
                  <a:pt x="9525" y="104775"/>
                </a:lnTo>
                <a:lnTo>
                  <a:pt x="9525" y="95250"/>
                </a:lnTo>
                <a:lnTo>
                  <a:pt x="19050" y="95250"/>
                </a:lnTo>
                <a:lnTo>
                  <a:pt x="19050" y="85725"/>
                </a:lnTo>
                <a:lnTo>
                  <a:pt x="19050" y="85725"/>
                </a:lnTo>
                <a:lnTo>
                  <a:pt x="19050" y="85725"/>
                </a:lnTo>
                <a:lnTo>
                  <a:pt x="28575" y="85725"/>
                </a:lnTo>
                <a:lnTo>
                  <a:pt x="28575" y="76200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95250" y="76200"/>
                </a:lnTo>
                <a:lnTo>
                  <a:pt x="104775" y="76200"/>
                </a:lnTo>
                <a:lnTo>
                  <a:pt x="123825" y="76200"/>
                </a:lnTo>
                <a:lnTo>
                  <a:pt x="133350" y="76200"/>
                </a:lnTo>
                <a:lnTo>
                  <a:pt x="152400" y="76200"/>
                </a:lnTo>
                <a:lnTo>
                  <a:pt x="161925" y="76200"/>
                </a:lnTo>
                <a:lnTo>
                  <a:pt x="180975" y="76200"/>
                </a:lnTo>
                <a:lnTo>
                  <a:pt x="209550" y="76200"/>
                </a:lnTo>
                <a:lnTo>
                  <a:pt x="219075" y="76200"/>
                </a:lnTo>
                <a:lnTo>
                  <a:pt x="247650" y="76200"/>
                </a:lnTo>
                <a:lnTo>
                  <a:pt x="257175" y="66675"/>
                </a:lnTo>
                <a:lnTo>
                  <a:pt x="285750" y="66675"/>
                </a:lnTo>
                <a:lnTo>
                  <a:pt x="304800" y="66675"/>
                </a:lnTo>
                <a:lnTo>
                  <a:pt x="323850" y="57150"/>
                </a:lnTo>
                <a:lnTo>
                  <a:pt x="352425" y="57150"/>
                </a:lnTo>
                <a:lnTo>
                  <a:pt x="371475" y="57150"/>
                </a:lnTo>
                <a:lnTo>
                  <a:pt x="390525" y="57150"/>
                </a:lnTo>
                <a:lnTo>
                  <a:pt x="409575" y="57150"/>
                </a:lnTo>
                <a:lnTo>
                  <a:pt x="438150" y="57150"/>
                </a:lnTo>
                <a:lnTo>
                  <a:pt x="457200" y="57150"/>
                </a:lnTo>
                <a:lnTo>
                  <a:pt x="485775" y="47625"/>
                </a:lnTo>
                <a:lnTo>
                  <a:pt x="504825" y="47625"/>
                </a:lnTo>
                <a:lnTo>
                  <a:pt x="533400" y="47625"/>
                </a:lnTo>
                <a:lnTo>
                  <a:pt x="561975" y="47625"/>
                </a:lnTo>
                <a:lnTo>
                  <a:pt x="590550" y="47625"/>
                </a:lnTo>
                <a:lnTo>
                  <a:pt x="619125" y="47625"/>
                </a:lnTo>
                <a:lnTo>
                  <a:pt x="647700" y="38100"/>
                </a:lnTo>
                <a:lnTo>
                  <a:pt x="676275" y="38100"/>
                </a:lnTo>
                <a:lnTo>
                  <a:pt x="695325" y="38100"/>
                </a:lnTo>
                <a:lnTo>
                  <a:pt x="723900" y="38100"/>
                </a:lnTo>
                <a:lnTo>
                  <a:pt x="752475" y="38100"/>
                </a:lnTo>
                <a:lnTo>
                  <a:pt x="781050" y="38100"/>
                </a:lnTo>
                <a:lnTo>
                  <a:pt x="809625" y="38100"/>
                </a:lnTo>
                <a:lnTo>
                  <a:pt x="838200" y="38100"/>
                </a:lnTo>
                <a:lnTo>
                  <a:pt x="876300" y="38100"/>
                </a:lnTo>
                <a:lnTo>
                  <a:pt x="904875" y="38100"/>
                </a:lnTo>
                <a:lnTo>
                  <a:pt x="933450" y="38100"/>
                </a:lnTo>
                <a:lnTo>
                  <a:pt x="962025" y="28575"/>
                </a:lnTo>
                <a:lnTo>
                  <a:pt x="990600" y="28575"/>
                </a:lnTo>
                <a:lnTo>
                  <a:pt x="1028700" y="28575"/>
                </a:lnTo>
                <a:lnTo>
                  <a:pt x="1057275" y="28575"/>
                </a:lnTo>
                <a:lnTo>
                  <a:pt x="1085850" y="28575"/>
                </a:lnTo>
                <a:lnTo>
                  <a:pt x="1123950" y="28575"/>
                </a:lnTo>
                <a:lnTo>
                  <a:pt x="1152525" y="28575"/>
                </a:lnTo>
                <a:lnTo>
                  <a:pt x="1181100" y="28575"/>
                </a:lnTo>
                <a:lnTo>
                  <a:pt x="1209675" y="28575"/>
                </a:lnTo>
                <a:lnTo>
                  <a:pt x="1238250" y="28575"/>
                </a:lnTo>
                <a:lnTo>
                  <a:pt x="1266825" y="19050"/>
                </a:lnTo>
                <a:lnTo>
                  <a:pt x="1295400" y="19050"/>
                </a:lnTo>
                <a:lnTo>
                  <a:pt x="1333500" y="19050"/>
                </a:lnTo>
                <a:lnTo>
                  <a:pt x="1352550" y="19050"/>
                </a:lnTo>
                <a:lnTo>
                  <a:pt x="1381125" y="19050"/>
                </a:lnTo>
                <a:lnTo>
                  <a:pt x="1409700" y="19050"/>
                </a:lnTo>
                <a:lnTo>
                  <a:pt x="1438275" y="9525"/>
                </a:lnTo>
                <a:lnTo>
                  <a:pt x="1457325" y="9525"/>
                </a:lnTo>
                <a:lnTo>
                  <a:pt x="1476375" y="9525"/>
                </a:lnTo>
                <a:lnTo>
                  <a:pt x="1485900" y="9525"/>
                </a:lnTo>
                <a:lnTo>
                  <a:pt x="1504950" y="9525"/>
                </a:lnTo>
                <a:lnTo>
                  <a:pt x="1514475" y="9525"/>
                </a:lnTo>
                <a:lnTo>
                  <a:pt x="1524000" y="0"/>
                </a:lnTo>
                <a:lnTo>
                  <a:pt x="1524000" y="0"/>
                </a:lnTo>
                <a:lnTo>
                  <a:pt x="1524000" y="0"/>
                </a:lnTo>
                <a:lnTo>
                  <a:pt x="1524000" y="0"/>
                </a:lnTo>
                <a:lnTo>
                  <a:pt x="1524000" y="0"/>
                </a:lnTo>
                <a:lnTo>
                  <a:pt x="1524000" y="0"/>
                </a:lnTo>
                <a:lnTo>
                  <a:pt x="1524000" y="9525"/>
                </a:lnTo>
                <a:lnTo>
                  <a:pt x="1514475" y="9525"/>
                </a:lnTo>
                <a:lnTo>
                  <a:pt x="1514475" y="9525"/>
                </a:lnTo>
                <a:lnTo>
                  <a:pt x="1504950" y="19050"/>
                </a:lnTo>
                <a:lnTo>
                  <a:pt x="1495425" y="28575"/>
                </a:lnTo>
                <a:lnTo>
                  <a:pt x="1495425" y="38100"/>
                </a:lnTo>
                <a:lnTo>
                  <a:pt x="1485900" y="47625"/>
                </a:lnTo>
                <a:lnTo>
                  <a:pt x="1476375" y="66675"/>
                </a:lnTo>
                <a:lnTo>
                  <a:pt x="1476375" y="76200"/>
                </a:lnTo>
                <a:lnTo>
                  <a:pt x="1476375" y="95250"/>
                </a:lnTo>
                <a:lnTo>
                  <a:pt x="1466850" y="104775"/>
                </a:lnTo>
                <a:lnTo>
                  <a:pt x="1466850" y="114300"/>
                </a:lnTo>
                <a:lnTo>
                  <a:pt x="1466850" y="123825"/>
                </a:lnTo>
                <a:lnTo>
                  <a:pt x="1466850" y="123825"/>
                </a:lnTo>
                <a:lnTo>
                  <a:pt x="1466850" y="133350"/>
                </a:lnTo>
                <a:lnTo>
                  <a:pt x="1476375" y="133350"/>
                </a:lnTo>
                <a:lnTo>
                  <a:pt x="1476375" y="133350"/>
                </a:lnTo>
                <a:lnTo>
                  <a:pt x="1476375" y="142875"/>
                </a:lnTo>
                <a:lnTo>
                  <a:pt x="1476375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857750" y="2743200"/>
            <a:ext cx="161926" cy="447676"/>
          </a:xfrm>
          <a:custGeom>
            <a:avLst/>
            <a:gdLst/>
            <a:ahLst/>
            <a:cxnLst/>
            <a:rect l="0" t="0" r="0" b="0"/>
            <a:pathLst>
              <a:path w="161926" h="447676">
                <a:moveTo>
                  <a:pt x="0" y="219075"/>
                </a:moveTo>
                <a:lnTo>
                  <a:pt x="0" y="219075"/>
                </a:lnTo>
                <a:lnTo>
                  <a:pt x="0" y="219075"/>
                </a:lnTo>
                <a:lnTo>
                  <a:pt x="0" y="209550"/>
                </a:lnTo>
                <a:lnTo>
                  <a:pt x="9525" y="200025"/>
                </a:lnTo>
                <a:lnTo>
                  <a:pt x="19050" y="180975"/>
                </a:lnTo>
                <a:lnTo>
                  <a:pt x="38100" y="171450"/>
                </a:lnTo>
                <a:lnTo>
                  <a:pt x="57150" y="152400"/>
                </a:lnTo>
                <a:lnTo>
                  <a:pt x="76200" y="133350"/>
                </a:lnTo>
                <a:lnTo>
                  <a:pt x="95250" y="114300"/>
                </a:lnTo>
                <a:lnTo>
                  <a:pt x="114300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52400" y="28575"/>
                </a:lnTo>
                <a:lnTo>
                  <a:pt x="161925" y="19050"/>
                </a:lnTo>
                <a:lnTo>
                  <a:pt x="161925" y="9525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33350" y="9525"/>
                </a:lnTo>
                <a:lnTo>
                  <a:pt x="123825" y="19050"/>
                </a:lnTo>
                <a:lnTo>
                  <a:pt x="104775" y="38100"/>
                </a:lnTo>
                <a:lnTo>
                  <a:pt x="95250" y="57150"/>
                </a:lnTo>
                <a:lnTo>
                  <a:pt x="76200" y="85725"/>
                </a:lnTo>
                <a:lnTo>
                  <a:pt x="66675" y="114300"/>
                </a:lnTo>
                <a:lnTo>
                  <a:pt x="47625" y="142875"/>
                </a:lnTo>
                <a:lnTo>
                  <a:pt x="47625" y="171450"/>
                </a:lnTo>
                <a:lnTo>
                  <a:pt x="38100" y="200025"/>
                </a:lnTo>
                <a:lnTo>
                  <a:pt x="38100" y="238125"/>
                </a:lnTo>
                <a:lnTo>
                  <a:pt x="28575" y="266700"/>
                </a:lnTo>
                <a:lnTo>
                  <a:pt x="38100" y="295275"/>
                </a:lnTo>
                <a:lnTo>
                  <a:pt x="38100" y="323850"/>
                </a:lnTo>
                <a:lnTo>
                  <a:pt x="38100" y="352425"/>
                </a:lnTo>
                <a:lnTo>
                  <a:pt x="47625" y="371475"/>
                </a:lnTo>
                <a:lnTo>
                  <a:pt x="47625" y="390525"/>
                </a:lnTo>
                <a:lnTo>
                  <a:pt x="57150" y="409575"/>
                </a:lnTo>
                <a:lnTo>
                  <a:pt x="66675" y="428625"/>
                </a:lnTo>
                <a:lnTo>
                  <a:pt x="76200" y="438150"/>
                </a:lnTo>
                <a:lnTo>
                  <a:pt x="85725" y="438150"/>
                </a:lnTo>
                <a:lnTo>
                  <a:pt x="95250" y="447675"/>
                </a:lnTo>
                <a:lnTo>
                  <a:pt x="95250" y="447675"/>
                </a:lnTo>
                <a:lnTo>
                  <a:pt x="104775" y="438150"/>
                </a:lnTo>
                <a:lnTo>
                  <a:pt x="123825" y="428625"/>
                </a:lnTo>
                <a:lnTo>
                  <a:pt x="142875" y="419100"/>
                </a:lnTo>
                <a:lnTo>
                  <a:pt x="142875" y="409575"/>
                </a:lnTo>
                <a:lnTo>
                  <a:pt x="152400" y="400050"/>
                </a:lnTo>
                <a:lnTo>
                  <a:pt x="152400" y="400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5124450" y="2647950"/>
            <a:ext cx="123826" cy="152401"/>
          </a:xfrm>
          <a:custGeom>
            <a:avLst/>
            <a:gdLst/>
            <a:ahLst/>
            <a:cxnLst/>
            <a:rect l="0" t="0" r="0" b="0"/>
            <a:pathLst>
              <a:path w="123826" h="152401">
                <a:moveTo>
                  <a:pt x="28575" y="19050"/>
                </a:moveTo>
                <a:lnTo>
                  <a:pt x="28575" y="19050"/>
                </a:lnTo>
                <a:lnTo>
                  <a:pt x="28575" y="19050"/>
                </a:lnTo>
                <a:lnTo>
                  <a:pt x="28575" y="9525"/>
                </a:lnTo>
                <a:lnTo>
                  <a:pt x="28575" y="9525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38100" y="66675"/>
                </a:lnTo>
                <a:lnTo>
                  <a:pt x="28575" y="76200"/>
                </a:lnTo>
                <a:lnTo>
                  <a:pt x="19050" y="95250"/>
                </a:lnTo>
                <a:lnTo>
                  <a:pt x="9525" y="104775"/>
                </a:lnTo>
                <a:lnTo>
                  <a:pt x="0" y="114300"/>
                </a:lnTo>
                <a:lnTo>
                  <a:pt x="0" y="133350"/>
                </a:lnTo>
                <a:lnTo>
                  <a:pt x="0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9525" y="152400"/>
                </a:lnTo>
                <a:lnTo>
                  <a:pt x="9525" y="152400"/>
                </a:lnTo>
                <a:lnTo>
                  <a:pt x="19050" y="142875"/>
                </a:lnTo>
                <a:lnTo>
                  <a:pt x="38100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85725" y="133350"/>
                </a:lnTo>
                <a:lnTo>
                  <a:pt x="95250" y="133350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23825" y="123825"/>
                </a:lnTo>
                <a:lnTo>
                  <a:pt x="123825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5248275" y="2876550"/>
            <a:ext cx="266701" cy="28576"/>
          </a:xfrm>
          <a:custGeom>
            <a:avLst/>
            <a:gdLst/>
            <a:ahLst/>
            <a:cxnLst/>
            <a:rect l="0" t="0" r="0" b="0"/>
            <a:pathLst>
              <a:path w="266701" h="28576">
                <a:moveTo>
                  <a:pt x="9525" y="28575"/>
                </a:moveTo>
                <a:lnTo>
                  <a:pt x="9525" y="28575"/>
                </a:lnTo>
                <a:lnTo>
                  <a:pt x="0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0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57175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400675" y="2752725"/>
            <a:ext cx="19051" cy="266701"/>
          </a:xfrm>
          <a:custGeom>
            <a:avLst/>
            <a:gdLst/>
            <a:ahLst/>
            <a:cxnLst/>
            <a:rect l="0" t="0" r="0" b="0"/>
            <a:pathLst>
              <a:path w="19051" h="266701">
                <a:moveTo>
                  <a:pt x="19050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19050" y="66675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5600700" y="2781300"/>
            <a:ext cx="171451" cy="285751"/>
          </a:xfrm>
          <a:custGeom>
            <a:avLst/>
            <a:gdLst/>
            <a:ahLst/>
            <a:cxnLst/>
            <a:rect l="0" t="0" r="0" b="0"/>
            <a:pathLst>
              <a:path w="171451" h="285751">
                <a:moveTo>
                  <a:pt x="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57150"/>
                </a:lnTo>
                <a:lnTo>
                  <a:pt x="28575" y="76200"/>
                </a:lnTo>
                <a:lnTo>
                  <a:pt x="38100" y="95250"/>
                </a:lnTo>
                <a:lnTo>
                  <a:pt x="47625" y="114300"/>
                </a:lnTo>
                <a:lnTo>
                  <a:pt x="66675" y="142875"/>
                </a:lnTo>
                <a:lnTo>
                  <a:pt x="76200" y="161925"/>
                </a:lnTo>
                <a:lnTo>
                  <a:pt x="85725" y="190500"/>
                </a:lnTo>
                <a:lnTo>
                  <a:pt x="104775" y="209550"/>
                </a:lnTo>
                <a:lnTo>
                  <a:pt x="114300" y="228600"/>
                </a:lnTo>
                <a:lnTo>
                  <a:pt x="133350" y="247650"/>
                </a:lnTo>
                <a:lnTo>
                  <a:pt x="142875" y="257175"/>
                </a:lnTo>
                <a:lnTo>
                  <a:pt x="161925" y="266700"/>
                </a:lnTo>
                <a:lnTo>
                  <a:pt x="161925" y="276225"/>
                </a:lnTo>
                <a:lnTo>
                  <a:pt x="171450" y="285750"/>
                </a:lnTo>
                <a:lnTo>
                  <a:pt x="171450" y="285750"/>
                </a:lnTo>
                <a:lnTo>
                  <a:pt x="17145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5562600" y="2800350"/>
            <a:ext cx="190501" cy="285751"/>
          </a:xfrm>
          <a:custGeom>
            <a:avLst/>
            <a:gdLst/>
            <a:ahLst/>
            <a:cxnLst/>
            <a:rect l="0" t="0" r="0" b="0"/>
            <a:pathLst>
              <a:path w="190501" h="285751">
                <a:moveTo>
                  <a:pt x="180975" y="0"/>
                </a:moveTo>
                <a:lnTo>
                  <a:pt x="190500" y="0"/>
                </a:lnTo>
                <a:lnTo>
                  <a:pt x="190500" y="0"/>
                </a:lnTo>
                <a:lnTo>
                  <a:pt x="190500" y="0"/>
                </a:lnTo>
                <a:lnTo>
                  <a:pt x="180975" y="19050"/>
                </a:lnTo>
                <a:lnTo>
                  <a:pt x="171450" y="28575"/>
                </a:lnTo>
                <a:lnTo>
                  <a:pt x="161925" y="47625"/>
                </a:lnTo>
                <a:lnTo>
                  <a:pt x="152400" y="76200"/>
                </a:lnTo>
                <a:lnTo>
                  <a:pt x="142875" y="95250"/>
                </a:lnTo>
                <a:lnTo>
                  <a:pt x="123825" y="123825"/>
                </a:lnTo>
                <a:lnTo>
                  <a:pt x="104775" y="152400"/>
                </a:lnTo>
                <a:lnTo>
                  <a:pt x="85725" y="180975"/>
                </a:lnTo>
                <a:lnTo>
                  <a:pt x="66675" y="209550"/>
                </a:lnTo>
                <a:lnTo>
                  <a:pt x="47625" y="228600"/>
                </a:lnTo>
                <a:lnTo>
                  <a:pt x="28575" y="247650"/>
                </a:lnTo>
                <a:lnTo>
                  <a:pt x="19050" y="266700"/>
                </a:lnTo>
                <a:lnTo>
                  <a:pt x="9525" y="276225"/>
                </a:lnTo>
                <a:lnTo>
                  <a:pt x="9525" y="276225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848350" y="2590800"/>
            <a:ext cx="104776" cy="161926"/>
          </a:xfrm>
          <a:custGeom>
            <a:avLst/>
            <a:gdLst/>
            <a:ahLst/>
            <a:cxnLst/>
            <a:rect l="0" t="0" r="0" b="0"/>
            <a:pathLst>
              <a:path w="104776" h="161926">
                <a:moveTo>
                  <a:pt x="28575" y="19050"/>
                </a:moveTo>
                <a:lnTo>
                  <a:pt x="28575" y="1905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47625" y="0"/>
                </a:lnTo>
                <a:lnTo>
                  <a:pt x="57150" y="0"/>
                </a:lnTo>
                <a:lnTo>
                  <a:pt x="66675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57150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95250"/>
                </a:lnTo>
                <a:lnTo>
                  <a:pt x="57150" y="114300"/>
                </a:lnTo>
                <a:lnTo>
                  <a:pt x="38100" y="123825"/>
                </a:lnTo>
                <a:lnTo>
                  <a:pt x="28575" y="133350"/>
                </a:lnTo>
                <a:lnTo>
                  <a:pt x="19050" y="142875"/>
                </a:lnTo>
                <a:lnTo>
                  <a:pt x="9525" y="142875"/>
                </a:lnTo>
                <a:lnTo>
                  <a:pt x="0" y="152400"/>
                </a:lnTo>
                <a:lnTo>
                  <a:pt x="0" y="152400"/>
                </a:lnTo>
                <a:lnTo>
                  <a:pt x="0" y="161925"/>
                </a:lnTo>
                <a:lnTo>
                  <a:pt x="9525" y="161925"/>
                </a:lnTo>
                <a:lnTo>
                  <a:pt x="9525" y="161925"/>
                </a:lnTo>
                <a:lnTo>
                  <a:pt x="28575" y="161925"/>
                </a:lnTo>
                <a:lnTo>
                  <a:pt x="47625" y="161925"/>
                </a:lnTo>
                <a:lnTo>
                  <a:pt x="57150" y="161925"/>
                </a:lnTo>
                <a:lnTo>
                  <a:pt x="85725" y="161925"/>
                </a:lnTo>
                <a:lnTo>
                  <a:pt x="95250" y="161925"/>
                </a:lnTo>
                <a:lnTo>
                  <a:pt x="104775" y="161925"/>
                </a:lnTo>
                <a:lnTo>
                  <a:pt x="104775" y="1619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6200775" y="2981325"/>
            <a:ext cx="19051" cy="200026"/>
          </a:xfrm>
          <a:custGeom>
            <a:avLst/>
            <a:gdLst/>
            <a:ahLst/>
            <a:cxnLst/>
            <a:rect l="0" t="0" r="0" b="0"/>
            <a:pathLst>
              <a:path w="19051" h="200026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85725"/>
                </a:lnTo>
                <a:lnTo>
                  <a:pt x="19050" y="104775"/>
                </a:lnTo>
                <a:lnTo>
                  <a:pt x="19050" y="123825"/>
                </a:lnTo>
                <a:lnTo>
                  <a:pt x="9525" y="152400"/>
                </a:lnTo>
                <a:lnTo>
                  <a:pt x="9525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229350" y="2733675"/>
            <a:ext cx="1" cy="38101"/>
          </a:xfrm>
          <a:custGeom>
            <a:avLst/>
            <a:gdLst/>
            <a:ahLst/>
            <a:cxnLst/>
            <a:rect l="0" t="0" r="0" b="0"/>
            <a:pathLst>
              <a:path w="1" h="3810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876550" y="4029075"/>
            <a:ext cx="1019176" cy="38101"/>
          </a:xfrm>
          <a:custGeom>
            <a:avLst/>
            <a:gdLst/>
            <a:ahLst/>
            <a:cxnLst/>
            <a:rect l="0" t="0" r="0" b="0"/>
            <a:pathLst>
              <a:path w="1019176" h="38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14300" y="28575"/>
                </a:lnTo>
                <a:lnTo>
                  <a:pt x="123825" y="38100"/>
                </a:lnTo>
                <a:lnTo>
                  <a:pt x="123825" y="38100"/>
                </a:lnTo>
                <a:lnTo>
                  <a:pt x="133350" y="38100"/>
                </a:lnTo>
                <a:lnTo>
                  <a:pt x="133350" y="38100"/>
                </a:lnTo>
                <a:lnTo>
                  <a:pt x="142875" y="38100"/>
                </a:lnTo>
                <a:lnTo>
                  <a:pt x="152400" y="28575"/>
                </a:lnTo>
                <a:lnTo>
                  <a:pt x="161925" y="28575"/>
                </a:lnTo>
                <a:lnTo>
                  <a:pt x="161925" y="38100"/>
                </a:lnTo>
                <a:lnTo>
                  <a:pt x="171450" y="38100"/>
                </a:lnTo>
                <a:lnTo>
                  <a:pt x="171450" y="28575"/>
                </a:lnTo>
                <a:lnTo>
                  <a:pt x="171450" y="28575"/>
                </a:lnTo>
                <a:lnTo>
                  <a:pt x="18097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09550" y="28575"/>
                </a:lnTo>
                <a:lnTo>
                  <a:pt x="219075" y="28575"/>
                </a:lnTo>
                <a:lnTo>
                  <a:pt x="219075" y="28575"/>
                </a:lnTo>
                <a:lnTo>
                  <a:pt x="219075" y="28575"/>
                </a:lnTo>
                <a:lnTo>
                  <a:pt x="228600" y="28575"/>
                </a:lnTo>
                <a:lnTo>
                  <a:pt x="238125" y="28575"/>
                </a:lnTo>
                <a:lnTo>
                  <a:pt x="238125" y="28575"/>
                </a:lnTo>
                <a:lnTo>
                  <a:pt x="247650" y="28575"/>
                </a:lnTo>
                <a:lnTo>
                  <a:pt x="247650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76225" y="28575"/>
                </a:lnTo>
                <a:lnTo>
                  <a:pt x="285750" y="28575"/>
                </a:lnTo>
                <a:lnTo>
                  <a:pt x="285750" y="28575"/>
                </a:lnTo>
                <a:lnTo>
                  <a:pt x="295275" y="28575"/>
                </a:lnTo>
                <a:lnTo>
                  <a:pt x="304800" y="28575"/>
                </a:lnTo>
                <a:lnTo>
                  <a:pt x="304800" y="28575"/>
                </a:lnTo>
                <a:lnTo>
                  <a:pt x="314325" y="19050"/>
                </a:lnTo>
                <a:lnTo>
                  <a:pt x="323850" y="19050"/>
                </a:lnTo>
                <a:lnTo>
                  <a:pt x="323850" y="19050"/>
                </a:lnTo>
                <a:lnTo>
                  <a:pt x="333375" y="19050"/>
                </a:lnTo>
                <a:lnTo>
                  <a:pt x="342900" y="19050"/>
                </a:lnTo>
                <a:lnTo>
                  <a:pt x="352425" y="19050"/>
                </a:lnTo>
                <a:lnTo>
                  <a:pt x="352425" y="19050"/>
                </a:lnTo>
                <a:lnTo>
                  <a:pt x="361950" y="19050"/>
                </a:lnTo>
                <a:lnTo>
                  <a:pt x="361950" y="19050"/>
                </a:lnTo>
                <a:lnTo>
                  <a:pt x="371475" y="19050"/>
                </a:lnTo>
                <a:lnTo>
                  <a:pt x="381000" y="19050"/>
                </a:lnTo>
                <a:lnTo>
                  <a:pt x="381000" y="19050"/>
                </a:lnTo>
                <a:lnTo>
                  <a:pt x="390525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9575" y="19050"/>
                </a:lnTo>
                <a:lnTo>
                  <a:pt x="409575" y="1905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38150" y="19050"/>
                </a:lnTo>
                <a:lnTo>
                  <a:pt x="438150" y="19050"/>
                </a:lnTo>
                <a:lnTo>
                  <a:pt x="447675" y="19050"/>
                </a:lnTo>
                <a:lnTo>
                  <a:pt x="457200" y="19050"/>
                </a:lnTo>
                <a:lnTo>
                  <a:pt x="457200" y="19050"/>
                </a:lnTo>
                <a:lnTo>
                  <a:pt x="466725" y="19050"/>
                </a:lnTo>
                <a:lnTo>
                  <a:pt x="466725" y="19050"/>
                </a:lnTo>
                <a:lnTo>
                  <a:pt x="476250" y="19050"/>
                </a:lnTo>
                <a:lnTo>
                  <a:pt x="485775" y="19050"/>
                </a:lnTo>
                <a:lnTo>
                  <a:pt x="495300" y="19050"/>
                </a:lnTo>
                <a:lnTo>
                  <a:pt x="504825" y="19050"/>
                </a:lnTo>
                <a:lnTo>
                  <a:pt x="504825" y="19050"/>
                </a:lnTo>
                <a:lnTo>
                  <a:pt x="514350" y="19050"/>
                </a:lnTo>
                <a:lnTo>
                  <a:pt x="523875" y="19050"/>
                </a:lnTo>
                <a:lnTo>
                  <a:pt x="523875" y="19050"/>
                </a:lnTo>
                <a:lnTo>
                  <a:pt x="533400" y="19050"/>
                </a:lnTo>
                <a:lnTo>
                  <a:pt x="542925" y="19050"/>
                </a:lnTo>
                <a:lnTo>
                  <a:pt x="542925" y="19050"/>
                </a:lnTo>
                <a:lnTo>
                  <a:pt x="552450" y="19050"/>
                </a:lnTo>
                <a:lnTo>
                  <a:pt x="561975" y="19050"/>
                </a:lnTo>
                <a:lnTo>
                  <a:pt x="561975" y="9525"/>
                </a:lnTo>
                <a:lnTo>
                  <a:pt x="571500" y="9525"/>
                </a:lnTo>
                <a:lnTo>
                  <a:pt x="581025" y="9525"/>
                </a:lnTo>
                <a:lnTo>
                  <a:pt x="581025" y="9525"/>
                </a:lnTo>
                <a:lnTo>
                  <a:pt x="590550" y="9525"/>
                </a:lnTo>
                <a:lnTo>
                  <a:pt x="600075" y="9525"/>
                </a:lnTo>
                <a:lnTo>
                  <a:pt x="609600" y="9525"/>
                </a:lnTo>
                <a:lnTo>
                  <a:pt x="609600" y="9525"/>
                </a:lnTo>
                <a:lnTo>
                  <a:pt x="619125" y="9525"/>
                </a:lnTo>
                <a:lnTo>
                  <a:pt x="628650" y="9525"/>
                </a:lnTo>
                <a:lnTo>
                  <a:pt x="628650" y="9525"/>
                </a:lnTo>
                <a:lnTo>
                  <a:pt x="638175" y="9525"/>
                </a:lnTo>
                <a:lnTo>
                  <a:pt x="647700" y="9525"/>
                </a:lnTo>
                <a:lnTo>
                  <a:pt x="647700" y="9525"/>
                </a:lnTo>
                <a:lnTo>
                  <a:pt x="657225" y="9525"/>
                </a:lnTo>
                <a:lnTo>
                  <a:pt x="666750" y="9525"/>
                </a:lnTo>
                <a:lnTo>
                  <a:pt x="676275" y="9525"/>
                </a:lnTo>
                <a:lnTo>
                  <a:pt x="676275" y="9525"/>
                </a:lnTo>
                <a:lnTo>
                  <a:pt x="685800" y="9525"/>
                </a:lnTo>
                <a:lnTo>
                  <a:pt x="695325" y="9525"/>
                </a:lnTo>
                <a:lnTo>
                  <a:pt x="695325" y="9525"/>
                </a:lnTo>
                <a:lnTo>
                  <a:pt x="704850" y="9525"/>
                </a:lnTo>
                <a:lnTo>
                  <a:pt x="704850" y="9525"/>
                </a:lnTo>
                <a:lnTo>
                  <a:pt x="714375" y="9525"/>
                </a:lnTo>
                <a:lnTo>
                  <a:pt x="723900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42950" y="9525"/>
                </a:lnTo>
                <a:lnTo>
                  <a:pt x="742950" y="9525"/>
                </a:lnTo>
                <a:lnTo>
                  <a:pt x="752475" y="9525"/>
                </a:lnTo>
                <a:lnTo>
                  <a:pt x="752475" y="9525"/>
                </a:lnTo>
                <a:lnTo>
                  <a:pt x="762000" y="9525"/>
                </a:lnTo>
                <a:lnTo>
                  <a:pt x="771525" y="9525"/>
                </a:lnTo>
                <a:lnTo>
                  <a:pt x="771525" y="9525"/>
                </a:lnTo>
                <a:lnTo>
                  <a:pt x="781050" y="9525"/>
                </a:lnTo>
                <a:lnTo>
                  <a:pt x="790575" y="9525"/>
                </a:lnTo>
                <a:lnTo>
                  <a:pt x="790575" y="9525"/>
                </a:lnTo>
                <a:lnTo>
                  <a:pt x="800100" y="9525"/>
                </a:lnTo>
                <a:lnTo>
                  <a:pt x="800100" y="9525"/>
                </a:lnTo>
                <a:lnTo>
                  <a:pt x="809625" y="9525"/>
                </a:lnTo>
                <a:lnTo>
                  <a:pt x="809625" y="9525"/>
                </a:lnTo>
                <a:lnTo>
                  <a:pt x="819150" y="9525"/>
                </a:lnTo>
                <a:lnTo>
                  <a:pt x="819150" y="9525"/>
                </a:lnTo>
                <a:lnTo>
                  <a:pt x="828675" y="9525"/>
                </a:lnTo>
                <a:lnTo>
                  <a:pt x="838200" y="9525"/>
                </a:lnTo>
                <a:lnTo>
                  <a:pt x="838200" y="9525"/>
                </a:lnTo>
                <a:lnTo>
                  <a:pt x="847725" y="9525"/>
                </a:lnTo>
                <a:lnTo>
                  <a:pt x="847725" y="9525"/>
                </a:lnTo>
                <a:lnTo>
                  <a:pt x="857250" y="9525"/>
                </a:lnTo>
                <a:lnTo>
                  <a:pt x="857250" y="9525"/>
                </a:lnTo>
                <a:lnTo>
                  <a:pt x="866775" y="9525"/>
                </a:lnTo>
                <a:lnTo>
                  <a:pt x="876300" y="9525"/>
                </a:lnTo>
                <a:lnTo>
                  <a:pt x="876300" y="9525"/>
                </a:lnTo>
                <a:lnTo>
                  <a:pt x="885825" y="9525"/>
                </a:lnTo>
                <a:lnTo>
                  <a:pt x="885825" y="9525"/>
                </a:lnTo>
                <a:lnTo>
                  <a:pt x="895350" y="9525"/>
                </a:lnTo>
                <a:lnTo>
                  <a:pt x="904875" y="9525"/>
                </a:lnTo>
                <a:lnTo>
                  <a:pt x="904875" y="9525"/>
                </a:lnTo>
                <a:lnTo>
                  <a:pt x="914400" y="9525"/>
                </a:lnTo>
                <a:lnTo>
                  <a:pt x="923925" y="9525"/>
                </a:lnTo>
                <a:lnTo>
                  <a:pt x="923925" y="9525"/>
                </a:lnTo>
                <a:lnTo>
                  <a:pt x="933450" y="9525"/>
                </a:lnTo>
                <a:lnTo>
                  <a:pt x="933450" y="9525"/>
                </a:lnTo>
                <a:lnTo>
                  <a:pt x="942975" y="9525"/>
                </a:lnTo>
                <a:lnTo>
                  <a:pt x="952500" y="9525"/>
                </a:lnTo>
                <a:lnTo>
                  <a:pt x="962025" y="9525"/>
                </a:lnTo>
                <a:lnTo>
                  <a:pt x="971550" y="9525"/>
                </a:lnTo>
                <a:lnTo>
                  <a:pt x="971550" y="9525"/>
                </a:lnTo>
                <a:lnTo>
                  <a:pt x="981075" y="9525"/>
                </a:lnTo>
                <a:lnTo>
                  <a:pt x="981075" y="9525"/>
                </a:lnTo>
                <a:lnTo>
                  <a:pt x="990600" y="9525"/>
                </a:lnTo>
                <a:lnTo>
                  <a:pt x="990600" y="9525"/>
                </a:lnTo>
                <a:lnTo>
                  <a:pt x="1000125" y="9525"/>
                </a:lnTo>
                <a:lnTo>
                  <a:pt x="1000125" y="9525"/>
                </a:lnTo>
                <a:lnTo>
                  <a:pt x="1000125" y="9525"/>
                </a:lnTo>
                <a:lnTo>
                  <a:pt x="1009650" y="9525"/>
                </a:lnTo>
                <a:lnTo>
                  <a:pt x="1009650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  <a:lnTo>
                  <a:pt x="10191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5267325" y="3581400"/>
            <a:ext cx="104776" cy="266701"/>
          </a:xfrm>
          <a:custGeom>
            <a:avLst/>
            <a:gdLst/>
            <a:ahLst/>
            <a:cxnLst/>
            <a:rect l="0" t="0" r="0" b="0"/>
            <a:pathLst>
              <a:path w="104776" h="266701">
                <a:moveTo>
                  <a:pt x="0" y="180975"/>
                </a:moveTo>
                <a:lnTo>
                  <a:pt x="0" y="171450"/>
                </a:lnTo>
                <a:lnTo>
                  <a:pt x="0" y="161925"/>
                </a:lnTo>
                <a:lnTo>
                  <a:pt x="9525" y="152400"/>
                </a:lnTo>
                <a:lnTo>
                  <a:pt x="28575" y="133350"/>
                </a:lnTo>
                <a:lnTo>
                  <a:pt x="38100" y="114300"/>
                </a:lnTo>
                <a:lnTo>
                  <a:pt x="57150" y="95250"/>
                </a:lnTo>
                <a:lnTo>
                  <a:pt x="66675" y="76200"/>
                </a:lnTo>
                <a:lnTo>
                  <a:pt x="76200" y="5715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9525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104775" y="0"/>
                </a:lnTo>
                <a:lnTo>
                  <a:pt x="95250" y="9525"/>
                </a:lnTo>
                <a:lnTo>
                  <a:pt x="95250" y="19050"/>
                </a:lnTo>
                <a:lnTo>
                  <a:pt x="85725" y="38100"/>
                </a:lnTo>
                <a:lnTo>
                  <a:pt x="76200" y="57150"/>
                </a:lnTo>
                <a:lnTo>
                  <a:pt x="66675" y="76200"/>
                </a:lnTo>
                <a:lnTo>
                  <a:pt x="66675" y="104775"/>
                </a:lnTo>
                <a:lnTo>
                  <a:pt x="66675" y="133350"/>
                </a:lnTo>
                <a:lnTo>
                  <a:pt x="66675" y="161925"/>
                </a:lnTo>
                <a:lnTo>
                  <a:pt x="57150" y="180975"/>
                </a:lnTo>
                <a:lnTo>
                  <a:pt x="57150" y="209550"/>
                </a:lnTo>
                <a:lnTo>
                  <a:pt x="47625" y="238125"/>
                </a:lnTo>
                <a:lnTo>
                  <a:pt x="47625" y="257175"/>
                </a:lnTo>
                <a:lnTo>
                  <a:pt x="47625" y="266700"/>
                </a:lnTo>
                <a:lnTo>
                  <a:pt x="47625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4857750" y="3990975"/>
            <a:ext cx="1247776" cy="28576"/>
          </a:xfrm>
          <a:custGeom>
            <a:avLst/>
            <a:gdLst/>
            <a:ahLst/>
            <a:cxnLst/>
            <a:rect l="0" t="0" r="0" b="0"/>
            <a:pathLst>
              <a:path w="1247776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57150" y="0"/>
                </a:lnTo>
                <a:lnTo>
                  <a:pt x="76200" y="0"/>
                </a:lnTo>
                <a:lnTo>
                  <a:pt x="95250" y="0"/>
                </a:lnTo>
                <a:lnTo>
                  <a:pt x="114300" y="0"/>
                </a:lnTo>
                <a:lnTo>
                  <a:pt x="142875" y="9525"/>
                </a:lnTo>
                <a:lnTo>
                  <a:pt x="161925" y="0"/>
                </a:lnTo>
                <a:lnTo>
                  <a:pt x="190500" y="9525"/>
                </a:lnTo>
                <a:lnTo>
                  <a:pt x="219075" y="9525"/>
                </a:lnTo>
                <a:lnTo>
                  <a:pt x="247650" y="9525"/>
                </a:lnTo>
                <a:lnTo>
                  <a:pt x="276225" y="9525"/>
                </a:lnTo>
                <a:lnTo>
                  <a:pt x="304800" y="9525"/>
                </a:lnTo>
                <a:lnTo>
                  <a:pt x="342900" y="9525"/>
                </a:lnTo>
                <a:lnTo>
                  <a:pt x="381000" y="9525"/>
                </a:lnTo>
                <a:lnTo>
                  <a:pt x="419100" y="9525"/>
                </a:lnTo>
                <a:lnTo>
                  <a:pt x="457200" y="9525"/>
                </a:lnTo>
                <a:lnTo>
                  <a:pt x="485775" y="9525"/>
                </a:lnTo>
                <a:lnTo>
                  <a:pt x="523875" y="9525"/>
                </a:lnTo>
                <a:lnTo>
                  <a:pt x="571500" y="9525"/>
                </a:lnTo>
                <a:lnTo>
                  <a:pt x="609600" y="9525"/>
                </a:lnTo>
                <a:lnTo>
                  <a:pt x="647700" y="9525"/>
                </a:lnTo>
                <a:lnTo>
                  <a:pt x="685800" y="9525"/>
                </a:lnTo>
                <a:lnTo>
                  <a:pt x="733425" y="9525"/>
                </a:lnTo>
                <a:lnTo>
                  <a:pt x="771525" y="9525"/>
                </a:lnTo>
                <a:lnTo>
                  <a:pt x="809625" y="9525"/>
                </a:lnTo>
                <a:lnTo>
                  <a:pt x="857250" y="9525"/>
                </a:lnTo>
                <a:lnTo>
                  <a:pt x="885825" y="9525"/>
                </a:lnTo>
                <a:lnTo>
                  <a:pt x="923925" y="9525"/>
                </a:lnTo>
                <a:lnTo>
                  <a:pt x="962025" y="19050"/>
                </a:lnTo>
                <a:lnTo>
                  <a:pt x="1000125" y="19050"/>
                </a:lnTo>
                <a:lnTo>
                  <a:pt x="1028700" y="19050"/>
                </a:lnTo>
                <a:lnTo>
                  <a:pt x="1066800" y="19050"/>
                </a:lnTo>
                <a:lnTo>
                  <a:pt x="1095375" y="9525"/>
                </a:lnTo>
                <a:lnTo>
                  <a:pt x="1123950" y="9525"/>
                </a:lnTo>
                <a:lnTo>
                  <a:pt x="1152525" y="19050"/>
                </a:lnTo>
                <a:lnTo>
                  <a:pt x="1181100" y="19050"/>
                </a:lnTo>
                <a:lnTo>
                  <a:pt x="1200150" y="19050"/>
                </a:lnTo>
                <a:lnTo>
                  <a:pt x="1219200" y="19050"/>
                </a:lnTo>
                <a:lnTo>
                  <a:pt x="1228725" y="28575"/>
                </a:lnTo>
                <a:lnTo>
                  <a:pt x="1238250" y="28575"/>
                </a:lnTo>
                <a:lnTo>
                  <a:pt x="1247775" y="28575"/>
                </a:lnTo>
                <a:lnTo>
                  <a:pt x="12477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4914900" y="4248150"/>
            <a:ext cx="171451" cy="476251"/>
          </a:xfrm>
          <a:custGeom>
            <a:avLst/>
            <a:gdLst/>
            <a:ahLst/>
            <a:cxnLst/>
            <a:rect l="0" t="0" r="0" b="0"/>
            <a:pathLst>
              <a:path w="171451" h="476251">
                <a:moveTo>
                  <a:pt x="0" y="219075"/>
                </a:moveTo>
                <a:lnTo>
                  <a:pt x="0" y="219075"/>
                </a:lnTo>
                <a:lnTo>
                  <a:pt x="0" y="219075"/>
                </a:lnTo>
                <a:lnTo>
                  <a:pt x="9525" y="209550"/>
                </a:lnTo>
                <a:lnTo>
                  <a:pt x="9525" y="209550"/>
                </a:lnTo>
                <a:lnTo>
                  <a:pt x="9525" y="200025"/>
                </a:lnTo>
                <a:lnTo>
                  <a:pt x="19050" y="190500"/>
                </a:lnTo>
                <a:lnTo>
                  <a:pt x="38100" y="180975"/>
                </a:lnTo>
                <a:lnTo>
                  <a:pt x="57150" y="161925"/>
                </a:lnTo>
                <a:lnTo>
                  <a:pt x="66675" y="142875"/>
                </a:lnTo>
                <a:lnTo>
                  <a:pt x="85725" y="123825"/>
                </a:lnTo>
                <a:lnTo>
                  <a:pt x="104775" y="104775"/>
                </a:lnTo>
                <a:lnTo>
                  <a:pt x="123825" y="85725"/>
                </a:lnTo>
                <a:lnTo>
                  <a:pt x="133350" y="66675"/>
                </a:lnTo>
                <a:lnTo>
                  <a:pt x="142875" y="47625"/>
                </a:lnTo>
                <a:lnTo>
                  <a:pt x="152400" y="38100"/>
                </a:lnTo>
                <a:lnTo>
                  <a:pt x="161925" y="28575"/>
                </a:lnTo>
                <a:lnTo>
                  <a:pt x="171450" y="19050"/>
                </a:lnTo>
                <a:lnTo>
                  <a:pt x="171450" y="9525"/>
                </a:lnTo>
                <a:lnTo>
                  <a:pt x="171450" y="0"/>
                </a:lnTo>
                <a:lnTo>
                  <a:pt x="161925" y="0"/>
                </a:lnTo>
                <a:lnTo>
                  <a:pt x="152400" y="0"/>
                </a:lnTo>
                <a:lnTo>
                  <a:pt x="142875" y="9525"/>
                </a:lnTo>
                <a:lnTo>
                  <a:pt x="123825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85725" y="95250"/>
                </a:lnTo>
                <a:lnTo>
                  <a:pt x="76200" y="114300"/>
                </a:lnTo>
                <a:lnTo>
                  <a:pt x="66675" y="142875"/>
                </a:lnTo>
                <a:lnTo>
                  <a:pt x="57150" y="171450"/>
                </a:lnTo>
                <a:lnTo>
                  <a:pt x="47625" y="200025"/>
                </a:lnTo>
                <a:lnTo>
                  <a:pt x="38100" y="228600"/>
                </a:lnTo>
                <a:lnTo>
                  <a:pt x="28575" y="266700"/>
                </a:lnTo>
                <a:lnTo>
                  <a:pt x="19050" y="295275"/>
                </a:lnTo>
                <a:lnTo>
                  <a:pt x="19050" y="323850"/>
                </a:lnTo>
                <a:lnTo>
                  <a:pt x="9525" y="352425"/>
                </a:lnTo>
                <a:lnTo>
                  <a:pt x="9525" y="381000"/>
                </a:lnTo>
                <a:lnTo>
                  <a:pt x="9525" y="409575"/>
                </a:lnTo>
                <a:lnTo>
                  <a:pt x="9525" y="428625"/>
                </a:lnTo>
                <a:lnTo>
                  <a:pt x="9525" y="447675"/>
                </a:lnTo>
                <a:lnTo>
                  <a:pt x="19050" y="457200"/>
                </a:lnTo>
                <a:lnTo>
                  <a:pt x="19050" y="466725"/>
                </a:lnTo>
                <a:lnTo>
                  <a:pt x="28575" y="476250"/>
                </a:lnTo>
                <a:lnTo>
                  <a:pt x="38100" y="476250"/>
                </a:lnTo>
                <a:lnTo>
                  <a:pt x="47625" y="476250"/>
                </a:lnTo>
                <a:lnTo>
                  <a:pt x="57150" y="476250"/>
                </a:lnTo>
                <a:lnTo>
                  <a:pt x="76200" y="466725"/>
                </a:lnTo>
                <a:lnTo>
                  <a:pt x="95250" y="457200"/>
                </a:lnTo>
                <a:lnTo>
                  <a:pt x="114300" y="447675"/>
                </a:lnTo>
                <a:lnTo>
                  <a:pt x="133350" y="438150"/>
                </a:lnTo>
                <a:lnTo>
                  <a:pt x="133350" y="419100"/>
                </a:lnTo>
                <a:lnTo>
                  <a:pt x="133350" y="419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153025" y="4143375"/>
            <a:ext cx="104776" cy="209551"/>
          </a:xfrm>
          <a:custGeom>
            <a:avLst/>
            <a:gdLst/>
            <a:ahLst/>
            <a:cxnLst/>
            <a:rect l="0" t="0" r="0" b="0"/>
            <a:pathLst>
              <a:path w="104776" h="209551">
                <a:moveTo>
                  <a:pt x="9525" y="66675"/>
                </a:moveTo>
                <a:lnTo>
                  <a:pt x="0" y="66675"/>
                </a:lnTo>
                <a:lnTo>
                  <a:pt x="0" y="66675"/>
                </a:lnTo>
                <a:lnTo>
                  <a:pt x="0" y="57150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28575"/>
                </a:lnTo>
                <a:lnTo>
                  <a:pt x="19050" y="19050"/>
                </a:lnTo>
                <a:lnTo>
                  <a:pt x="38100" y="19050"/>
                </a:lnTo>
                <a:lnTo>
                  <a:pt x="47625" y="9525"/>
                </a:lnTo>
                <a:lnTo>
                  <a:pt x="57150" y="0"/>
                </a:lnTo>
                <a:lnTo>
                  <a:pt x="66675" y="0"/>
                </a:lnTo>
                <a:lnTo>
                  <a:pt x="85725" y="0"/>
                </a:lnTo>
                <a:lnTo>
                  <a:pt x="85725" y="9525"/>
                </a:lnTo>
                <a:lnTo>
                  <a:pt x="104775" y="19050"/>
                </a:lnTo>
                <a:lnTo>
                  <a:pt x="104775" y="28575"/>
                </a:lnTo>
                <a:lnTo>
                  <a:pt x="104775" y="38100"/>
                </a:lnTo>
                <a:lnTo>
                  <a:pt x="104775" y="47625"/>
                </a:lnTo>
                <a:lnTo>
                  <a:pt x="85725" y="66675"/>
                </a:lnTo>
                <a:lnTo>
                  <a:pt x="76200" y="85725"/>
                </a:lnTo>
                <a:lnTo>
                  <a:pt x="66675" y="104775"/>
                </a:lnTo>
                <a:lnTo>
                  <a:pt x="47625" y="123825"/>
                </a:lnTo>
                <a:lnTo>
                  <a:pt x="38100" y="142875"/>
                </a:lnTo>
                <a:lnTo>
                  <a:pt x="28575" y="152400"/>
                </a:lnTo>
                <a:lnTo>
                  <a:pt x="19050" y="161925"/>
                </a:lnTo>
                <a:lnTo>
                  <a:pt x="19050" y="180975"/>
                </a:lnTo>
                <a:lnTo>
                  <a:pt x="19050" y="180975"/>
                </a:lnTo>
                <a:lnTo>
                  <a:pt x="19050" y="190500"/>
                </a:lnTo>
                <a:lnTo>
                  <a:pt x="28575" y="200025"/>
                </a:lnTo>
                <a:lnTo>
                  <a:pt x="38100" y="200025"/>
                </a:lnTo>
                <a:lnTo>
                  <a:pt x="47625" y="209550"/>
                </a:lnTo>
                <a:lnTo>
                  <a:pt x="57150" y="209550"/>
                </a:lnTo>
                <a:lnTo>
                  <a:pt x="66675" y="209550"/>
                </a:lnTo>
                <a:lnTo>
                  <a:pt x="76200" y="209550"/>
                </a:lnTo>
                <a:lnTo>
                  <a:pt x="76200" y="2095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314950" y="4457700"/>
            <a:ext cx="171451" cy="9526"/>
          </a:xfrm>
          <a:custGeom>
            <a:avLst/>
            <a:gdLst/>
            <a:ahLst/>
            <a:cxnLst/>
            <a:rect l="0" t="0" r="0" b="0"/>
            <a:pathLst>
              <a:path w="171451" h="9526">
                <a:moveTo>
                  <a:pt x="0" y="9525"/>
                </a:moveTo>
                <a:lnTo>
                  <a:pt x="0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33350" y="0"/>
                </a:lnTo>
                <a:lnTo>
                  <a:pt x="152400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400675" y="4343400"/>
            <a:ext cx="28576" cy="200026"/>
          </a:xfrm>
          <a:custGeom>
            <a:avLst/>
            <a:gdLst/>
            <a:ahLst/>
            <a:cxnLst/>
            <a:rect l="0" t="0" r="0" b="0"/>
            <a:pathLst>
              <a:path w="28576" h="200026">
                <a:moveTo>
                  <a:pt x="28575" y="0"/>
                </a:moveTo>
                <a:lnTo>
                  <a:pt x="19050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66675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5591175" y="4333875"/>
            <a:ext cx="123826" cy="247651"/>
          </a:xfrm>
          <a:custGeom>
            <a:avLst/>
            <a:gdLst/>
            <a:ahLst/>
            <a:cxnLst/>
            <a:rect l="0" t="0" r="0" b="0"/>
            <a:pathLst>
              <a:path w="123826" h="24765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85725"/>
                </a:lnTo>
                <a:lnTo>
                  <a:pt x="28575" y="104775"/>
                </a:lnTo>
                <a:lnTo>
                  <a:pt x="38100" y="114300"/>
                </a:lnTo>
                <a:lnTo>
                  <a:pt x="47625" y="133350"/>
                </a:lnTo>
                <a:lnTo>
                  <a:pt x="66675" y="152400"/>
                </a:lnTo>
                <a:lnTo>
                  <a:pt x="76200" y="171450"/>
                </a:lnTo>
                <a:lnTo>
                  <a:pt x="76200" y="190500"/>
                </a:lnTo>
                <a:lnTo>
                  <a:pt x="95250" y="200025"/>
                </a:lnTo>
                <a:lnTo>
                  <a:pt x="104775" y="219075"/>
                </a:lnTo>
                <a:lnTo>
                  <a:pt x="114300" y="228600"/>
                </a:lnTo>
                <a:lnTo>
                  <a:pt x="114300" y="238125"/>
                </a:lnTo>
                <a:lnTo>
                  <a:pt x="123825" y="238125"/>
                </a:lnTo>
                <a:lnTo>
                  <a:pt x="123825" y="247650"/>
                </a:lnTo>
                <a:lnTo>
                  <a:pt x="1238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5572125" y="4324350"/>
            <a:ext cx="171451" cy="266701"/>
          </a:xfrm>
          <a:custGeom>
            <a:avLst/>
            <a:gdLst/>
            <a:ahLst/>
            <a:cxnLst/>
            <a:rect l="0" t="0" r="0" b="0"/>
            <a:pathLst>
              <a:path w="171451" h="266701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33350" y="28575"/>
                </a:lnTo>
                <a:lnTo>
                  <a:pt x="123825" y="57150"/>
                </a:lnTo>
                <a:lnTo>
                  <a:pt x="104775" y="76200"/>
                </a:lnTo>
                <a:lnTo>
                  <a:pt x="95250" y="95250"/>
                </a:lnTo>
                <a:lnTo>
                  <a:pt x="76200" y="123825"/>
                </a:lnTo>
                <a:lnTo>
                  <a:pt x="57150" y="142875"/>
                </a:lnTo>
                <a:lnTo>
                  <a:pt x="47625" y="171450"/>
                </a:lnTo>
                <a:lnTo>
                  <a:pt x="28575" y="200025"/>
                </a:lnTo>
                <a:lnTo>
                  <a:pt x="19050" y="219075"/>
                </a:lnTo>
                <a:lnTo>
                  <a:pt x="9525" y="238125"/>
                </a:lnTo>
                <a:lnTo>
                  <a:pt x="0" y="257175"/>
                </a:lnTo>
                <a:lnTo>
                  <a:pt x="0" y="266700"/>
                </a:lnTo>
                <a:lnTo>
                  <a:pt x="0" y="266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5762625" y="4124325"/>
            <a:ext cx="190501" cy="152401"/>
          </a:xfrm>
          <a:custGeom>
            <a:avLst/>
            <a:gdLst/>
            <a:ahLst/>
            <a:cxnLst/>
            <a:rect l="0" t="0" r="0" b="0"/>
            <a:pathLst>
              <a:path w="190501" h="152401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9525" y="28575"/>
                </a:lnTo>
                <a:lnTo>
                  <a:pt x="9525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9525"/>
                </a:lnTo>
                <a:lnTo>
                  <a:pt x="104775" y="9525"/>
                </a:lnTo>
                <a:lnTo>
                  <a:pt x="114300" y="19050"/>
                </a:lnTo>
                <a:lnTo>
                  <a:pt x="114300" y="38100"/>
                </a:lnTo>
                <a:lnTo>
                  <a:pt x="104775" y="57150"/>
                </a:lnTo>
                <a:lnTo>
                  <a:pt x="95250" y="76200"/>
                </a:lnTo>
                <a:lnTo>
                  <a:pt x="76200" y="95250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33350"/>
                </a:lnTo>
                <a:lnTo>
                  <a:pt x="38100" y="142875"/>
                </a:lnTo>
                <a:lnTo>
                  <a:pt x="38100" y="152400"/>
                </a:lnTo>
                <a:lnTo>
                  <a:pt x="38100" y="152400"/>
                </a:lnTo>
                <a:lnTo>
                  <a:pt x="47625" y="152400"/>
                </a:lnTo>
                <a:lnTo>
                  <a:pt x="57150" y="152400"/>
                </a:lnTo>
                <a:lnTo>
                  <a:pt x="85725" y="152400"/>
                </a:lnTo>
                <a:lnTo>
                  <a:pt x="104775" y="152400"/>
                </a:lnTo>
                <a:lnTo>
                  <a:pt x="133350" y="152400"/>
                </a:lnTo>
                <a:lnTo>
                  <a:pt x="161925" y="152400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190500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3733800" y="3990975"/>
            <a:ext cx="247651" cy="19051"/>
          </a:xfrm>
          <a:custGeom>
            <a:avLst/>
            <a:gdLst/>
            <a:ahLst/>
            <a:cxnLst/>
            <a:rect l="0" t="0" r="0" b="0"/>
            <a:pathLst>
              <a:path w="247651" h="19051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0"/>
                </a:lnTo>
                <a:lnTo>
                  <a:pt x="57150" y="0"/>
                </a:lnTo>
                <a:lnTo>
                  <a:pt x="57150" y="0"/>
                </a:lnTo>
                <a:lnTo>
                  <a:pt x="66675" y="0"/>
                </a:lnTo>
                <a:lnTo>
                  <a:pt x="66675" y="0"/>
                </a:lnTo>
                <a:lnTo>
                  <a:pt x="66675" y="0"/>
                </a:lnTo>
                <a:lnTo>
                  <a:pt x="76200" y="0"/>
                </a:lnTo>
                <a:lnTo>
                  <a:pt x="76200" y="0"/>
                </a:lnTo>
                <a:lnTo>
                  <a:pt x="8572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104775" y="9525"/>
                </a:lnTo>
                <a:lnTo>
                  <a:pt x="104775" y="9525"/>
                </a:lnTo>
                <a:lnTo>
                  <a:pt x="114300" y="9525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6192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17145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90500" y="9525"/>
                </a:lnTo>
                <a:lnTo>
                  <a:pt x="190500" y="9525"/>
                </a:lnTo>
                <a:lnTo>
                  <a:pt x="200025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47650" y="9525"/>
                </a:lnTo>
                <a:lnTo>
                  <a:pt x="238125" y="9525"/>
                </a:lnTo>
                <a:lnTo>
                  <a:pt x="238125" y="9525"/>
                </a:lnTo>
                <a:lnTo>
                  <a:pt x="228600" y="9525"/>
                </a:lnTo>
                <a:lnTo>
                  <a:pt x="228600" y="9525"/>
                </a:lnTo>
                <a:lnTo>
                  <a:pt x="219075" y="9525"/>
                </a:lnTo>
                <a:lnTo>
                  <a:pt x="219075" y="9525"/>
                </a:lnTo>
                <a:lnTo>
                  <a:pt x="209550" y="9525"/>
                </a:lnTo>
                <a:lnTo>
                  <a:pt x="200025" y="9525"/>
                </a:lnTo>
                <a:lnTo>
                  <a:pt x="190500" y="9525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9525"/>
                </a:lnTo>
                <a:lnTo>
                  <a:pt x="171450" y="19050"/>
                </a:lnTo>
                <a:lnTo>
                  <a:pt x="161925" y="19050"/>
                </a:lnTo>
                <a:lnTo>
                  <a:pt x="152400" y="19050"/>
                </a:lnTo>
                <a:lnTo>
                  <a:pt x="152400" y="19050"/>
                </a:lnTo>
                <a:lnTo>
                  <a:pt x="133350" y="19050"/>
                </a:lnTo>
                <a:lnTo>
                  <a:pt x="133350" y="19050"/>
                </a:lnTo>
                <a:lnTo>
                  <a:pt x="123825" y="19050"/>
                </a:lnTo>
                <a:lnTo>
                  <a:pt x="114300" y="19050"/>
                </a:lnTo>
                <a:lnTo>
                  <a:pt x="114300" y="19050"/>
                </a:lnTo>
                <a:lnTo>
                  <a:pt x="104775" y="19050"/>
                </a:lnTo>
                <a:lnTo>
                  <a:pt x="95250" y="19050"/>
                </a:lnTo>
                <a:lnTo>
                  <a:pt x="85725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57150" y="19050"/>
                </a:lnTo>
                <a:lnTo>
                  <a:pt x="57150" y="9525"/>
                </a:lnTo>
                <a:lnTo>
                  <a:pt x="47625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19050"/>
                </a:lnTo>
                <a:lnTo>
                  <a:pt x="28575" y="19050"/>
                </a:lnTo>
                <a:lnTo>
                  <a:pt x="38100" y="19050"/>
                </a:lnTo>
                <a:lnTo>
                  <a:pt x="38100" y="19050"/>
                </a:lnTo>
                <a:lnTo>
                  <a:pt x="47625" y="19050"/>
                </a:lnTo>
                <a:lnTo>
                  <a:pt x="57150" y="19050"/>
                </a:lnTo>
                <a:lnTo>
                  <a:pt x="66675" y="19050"/>
                </a:lnTo>
                <a:lnTo>
                  <a:pt x="66675" y="19050"/>
                </a:lnTo>
                <a:lnTo>
                  <a:pt x="7620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04775" y="19050"/>
                </a:lnTo>
                <a:lnTo>
                  <a:pt x="114300" y="19050"/>
                </a:lnTo>
                <a:lnTo>
                  <a:pt x="123825" y="19050"/>
                </a:lnTo>
                <a:lnTo>
                  <a:pt x="123825" y="19050"/>
                </a:lnTo>
                <a:lnTo>
                  <a:pt x="133350" y="19050"/>
                </a:lnTo>
                <a:lnTo>
                  <a:pt x="142875" y="19050"/>
                </a:lnTo>
                <a:lnTo>
                  <a:pt x="152400" y="19050"/>
                </a:lnTo>
                <a:lnTo>
                  <a:pt x="161925" y="19050"/>
                </a:lnTo>
                <a:lnTo>
                  <a:pt x="171450" y="19050"/>
                </a:lnTo>
                <a:lnTo>
                  <a:pt x="171450" y="19050"/>
                </a:lnTo>
                <a:lnTo>
                  <a:pt x="180975" y="19050"/>
                </a:lnTo>
                <a:lnTo>
                  <a:pt x="180975" y="19050"/>
                </a:lnTo>
                <a:lnTo>
                  <a:pt x="19050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  <a:lnTo>
                  <a:pt x="2190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857500" y="3152775"/>
            <a:ext cx="285751" cy="104776"/>
          </a:xfrm>
          <a:custGeom>
            <a:avLst/>
            <a:gdLst/>
            <a:ahLst/>
            <a:cxnLst/>
            <a:rect l="0" t="0" r="0" b="0"/>
            <a:pathLst>
              <a:path w="285751" h="104776">
                <a:moveTo>
                  <a:pt x="19050" y="28575"/>
                </a:moveTo>
                <a:lnTo>
                  <a:pt x="19050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0" y="38100"/>
                </a:lnTo>
                <a:lnTo>
                  <a:pt x="0" y="38100"/>
                </a:lnTo>
                <a:lnTo>
                  <a:pt x="0" y="47625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47625" y="76200"/>
                </a:lnTo>
                <a:lnTo>
                  <a:pt x="57150" y="85725"/>
                </a:lnTo>
                <a:lnTo>
                  <a:pt x="57150" y="85725"/>
                </a:lnTo>
                <a:lnTo>
                  <a:pt x="66675" y="85725"/>
                </a:lnTo>
                <a:lnTo>
                  <a:pt x="76200" y="95250"/>
                </a:lnTo>
                <a:lnTo>
                  <a:pt x="85725" y="95250"/>
                </a:lnTo>
                <a:lnTo>
                  <a:pt x="95250" y="95250"/>
                </a:lnTo>
                <a:lnTo>
                  <a:pt x="95250" y="95250"/>
                </a:lnTo>
                <a:lnTo>
                  <a:pt x="114300" y="104775"/>
                </a:lnTo>
                <a:lnTo>
                  <a:pt x="123825" y="104775"/>
                </a:lnTo>
                <a:lnTo>
                  <a:pt x="133350" y="104775"/>
                </a:lnTo>
                <a:lnTo>
                  <a:pt x="142875" y="104775"/>
                </a:lnTo>
                <a:lnTo>
                  <a:pt x="152400" y="95250"/>
                </a:lnTo>
                <a:lnTo>
                  <a:pt x="161925" y="95250"/>
                </a:lnTo>
                <a:lnTo>
                  <a:pt x="171450" y="95250"/>
                </a:lnTo>
                <a:lnTo>
                  <a:pt x="180975" y="95250"/>
                </a:lnTo>
                <a:lnTo>
                  <a:pt x="190500" y="85725"/>
                </a:lnTo>
                <a:lnTo>
                  <a:pt x="200025" y="85725"/>
                </a:lnTo>
                <a:lnTo>
                  <a:pt x="219075" y="76200"/>
                </a:lnTo>
                <a:lnTo>
                  <a:pt x="228600" y="76200"/>
                </a:lnTo>
                <a:lnTo>
                  <a:pt x="238125" y="66675"/>
                </a:lnTo>
                <a:lnTo>
                  <a:pt x="238125" y="57150"/>
                </a:lnTo>
                <a:lnTo>
                  <a:pt x="247650" y="57150"/>
                </a:lnTo>
                <a:lnTo>
                  <a:pt x="257175" y="47625"/>
                </a:lnTo>
                <a:lnTo>
                  <a:pt x="266700" y="38100"/>
                </a:lnTo>
                <a:lnTo>
                  <a:pt x="266700" y="38100"/>
                </a:lnTo>
                <a:lnTo>
                  <a:pt x="266700" y="28575"/>
                </a:lnTo>
                <a:lnTo>
                  <a:pt x="276225" y="19050"/>
                </a:lnTo>
                <a:lnTo>
                  <a:pt x="276225" y="19050"/>
                </a:lnTo>
                <a:lnTo>
                  <a:pt x="285750" y="9525"/>
                </a:lnTo>
                <a:lnTo>
                  <a:pt x="285750" y="9525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914650" y="3333750"/>
            <a:ext cx="247651" cy="295276"/>
          </a:xfrm>
          <a:custGeom>
            <a:avLst/>
            <a:gdLst/>
            <a:ahLst/>
            <a:cxnLst/>
            <a:rect l="0" t="0" r="0" b="0"/>
            <a:pathLst>
              <a:path w="247651" h="295276">
                <a:moveTo>
                  <a:pt x="171450" y="0"/>
                </a:moveTo>
                <a:lnTo>
                  <a:pt x="171450" y="0"/>
                </a:lnTo>
                <a:lnTo>
                  <a:pt x="171450" y="0"/>
                </a:lnTo>
                <a:lnTo>
                  <a:pt x="171450" y="9525"/>
                </a:lnTo>
                <a:lnTo>
                  <a:pt x="161925" y="19050"/>
                </a:lnTo>
                <a:lnTo>
                  <a:pt x="161925" y="28575"/>
                </a:lnTo>
                <a:lnTo>
                  <a:pt x="161925" y="47625"/>
                </a:lnTo>
                <a:lnTo>
                  <a:pt x="161925" y="57150"/>
                </a:lnTo>
                <a:lnTo>
                  <a:pt x="152400" y="76200"/>
                </a:lnTo>
                <a:lnTo>
                  <a:pt x="142875" y="95250"/>
                </a:lnTo>
                <a:lnTo>
                  <a:pt x="142875" y="114300"/>
                </a:lnTo>
                <a:lnTo>
                  <a:pt x="133350" y="133350"/>
                </a:lnTo>
                <a:lnTo>
                  <a:pt x="133350" y="161925"/>
                </a:lnTo>
                <a:lnTo>
                  <a:pt x="123825" y="180975"/>
                </a:lnTo>
                <a:lnTo>
                  <a:pt x="114300" y="200025"/>
                </a:lnTo>
                <a:lnTo>
                  <a:pt x="104775" y="219075"/>
                </a:lnTo>
                <a:lnTo>
                  <a:pt x="95250" y="238125"/>
                </a:lnTo>
                <a:lnTo>
                  <a:pt x="85725" y="247650"/>
                </a:lnTo>
                <a:lnTo>
                  <a:pt x="76200" y="266700"/>
                </a:lnTo>
                <a:lnTo>
                  <a:pt x="66675" y="276225"/>
                </a:lnTo>
                <a:lnTo>
                  <a:pt x="66675" y="285750"/>
                </a:lnTo>
                <a:lnTo>
                  <a:pt x="47625" y="285750"/>
                </a:lnTo>
                <a:lnTo>
                  <a:pt x="47625" y="295275"/>
                </a:lnTo>
                <a:lnTo>
                  <a:pt x="38100" y="295275"/>
                </a:lnTo>
                <a:lnTo>
                  <a:pt x="28575" y="285750"/>
                </a:lnTo>
                <a:lnTo>
                  <a:pt x="19050" y="285750"/>
                </a:lnTo>
                <a:lnTo>
                  <a:pt x="19050" y="276225"/>
                </a:lnTo>
                <a:lnTo>
                  <a:pt x="9525" y="266700"/>
                </a:lnTo>
                <a:lnTo>
                  <a:pt x="9525" y="257175"/>
                </a:lnTo>
                <a:lnTo>
                  <a:pt x="0" y="247650"/>
                </a:lnTo>
                <a:lnTo>
                  <a:pt x="0" y="238125"/>
                </a:lnTo>
                <a:lnTo>
                  <a:pt x="0" y="219075"/>
                </a:lnTo>
                <a:lnTo>
                  <a:pt x="0" y="209550"/>
                </a:lnTo>
                <a:lnTo>
                  <a:pt x="0" y="200025"/>
                </a:lnTo>
                <a:lnTo>
                  <a:pt x="9525" y="190500"/>
                </a:lnTo>
                <a:lnTo>
                  <a:pt x="9525" y="180975"/>
                </a:lnTo>
                <a:lnTo>
                  <a:pt x="19050" y="171450"/>
                </a:lnTo>
                <a:lnTo>
                  <a:pt x="19050" y="161925"/>
                </a:lnTo>
                <a:lnTo>
                  <a:pt x="28575" y="152400"/>
                </a:lnTo>
                <a:lnTo>
                  <a:pt x="38100" y="152400"/>
                </a:lnTo>
                <a:lnTo>
                  <a:pt x="38100" y="142875"/>
                </a:lnTo>
                <a:lnTo>
                  <a:pt x="47625" y="142875"/>
                </a:lnTo>
                <a:lnTo>
                  <a:pt x="57150" y="142875"/>
                </a:lnTo>
                <a:lnTo>
                  <a:pt x="66675" y="142875"/>
                </a:lnTo>
                <a:lnTo>
                  <a:pt x="76200" y="152400"/>
                </a:lnTo>
                <a:lnTo>
                  <a:pt x="85725" y="152400"/>
                </a:lnTo>
                <a:lnTo>
                  <a:pt x="85725" y="161925"/>
                </a:lnTo>
                <a:lnTo>
                  <a:pt x="95250" y="161925"/>
                </a:lnTo>
                <a:lnTo>
                  <a:pt x="114300" y="171450"/>
                </a:lnTo>
                <a:lnTo>
                  <a:pt x="123825" y="180975"/>
                </a:lnTo>
                <a:lnTo>
                  <a:pt x="133350" y="180975"/>
                </a:lnTo>
                <a:lnTo>
                  <a:pt x="133350" y="190500"/>
                </a:lnTo>
                <a:lnTo>
                  <a:pt x="142875" y="200025"/>
                </a:lnTo>
                <a:lnTo>
                  <a:pt x="152400" y="219075"/>
                </a:lnTo>
                <a:lnTo>
                  <a:pt x="161925" y="228600"/>
                </a:lnTo>
                <a:lnTo>
                  <a:pt x="171450" y="238125"/>
                </a:lnTo>
                <a:lnTo>
                  <a:pt x="180975" y="247650"/>
                </a:lnTo>
                <a:lnTo>
                  <a:pt x="180975" y="247650"/>
                </a:lnTo>
                <a:lnTo>
                  <a:pt x="180975" y="257175"/>
                </a:lnTo>
                <a:lnTo>
                  <a:pt x="190500" y="266700"/>
                </a:lnTo>
                <a:lnTo>
                  <a:pt x="200025" y="266700"/>
                </a:lnTo>
                <a:lnTo>
                  <a:pt x="200025" y="266700"/>
                </a:lnTo>
                <a:lnTo>
                  <a:pt x="200025" y="266700"/>
                </a:lnTo>
                <a:lnTo>
                  <a:pt x="200025" y="266700"/>
                </a:lnTo>
                <a:lnTo>
                  <a:pt x="209550" y="266700"/>
                </a:lnTo>
                <a:lnTo>
                  <a:pt x="209550" y="266700"/>
                </a:lnTo>
                <a:lnTo>
                  <a:pt x="219075" y="247650"/>
                </a:lnTo>
                <a:lnTo>
                  <a:pt x="228600" y="228600"/>
                </a:lnTo>
                <a:lnTo>
                  <a:pt x="238125" y="209550"/>
                </a:lnTo>
                <a:lnTo>
                  <a:pt x="247650" y="190500"/>
                </a:lnTo>
                <a:lnTo>
                  <a:pt x="24765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95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3293"/>
            <a:ext cx="3727819" cy="190059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23" y="822962"/>
            <a:ext cx="4457700" cy="1352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799" y="2773522"/>
            <a:ext cx="10114048" cy="3391751"/>
          </a:xfrm>
          <a:prstGeom prst="rect">
            <a:avLst/>
          </a:prstGeom>
        </p:spPr>
      </p:pic>
      <p:sp>
        <p:nvSpPr>
          <p:cNvPr id="7" name="Полилиния 6"/>
          <p:cNvSpPr/>
          <p:nvPr/>
        </p:nvSpPr>
        <p:spPr>
          <a:xfrm>
            <a:off x="2619375" y="704850"/>
            <a:ext cx="28576" cy="1123951"/>
          </a:xfrm>
          <a:custGeom>
            <a:avLst/>
            <a:gdLst/>
            <a:ahLst/>
            <a:cxnLst/>
            <a:rect l="0" t="0" r="0" b="0"/>
            <a:pathLst>
              <a:path w="28576" h="112395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95250"/>
                </a:lnTo>
                <a:lnTo>
                  <a:pt x="0" y="104775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42875"/>
                </a:lnTo>
                <a:lnTo>
                  <a:pt x="0" y="161925"/>
                </a:lnTo>
                <a:lnTo>
                  <a:pt x="0" y="171450"/>
                </a:lnTo>
                <a:lnTo>
                  <a:pt x="0" y="180975"/>
                </a:lnTo>
                <a:lnTo>
                  <a:pt x="0" y="190500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57175"/>
                </a:lnTo>
                <a:lnTo>
                  <a:pt x="0" y="266700"/>
                </a:lnTo>
                <a:lnTo>
                  <a:pt x="0" y="276225"/>
                </a:lnTo>
                <a:lnTo>
                  <a:pt x="0" y="285750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90525"/>
                </a:lnTo>
                <a:lnTo>
                  <a:pt x="0" y="400050"/>
                </a:lnTo>
                <a:lnTo>
                  <a:pt x="9525" y="419100"/>
                </a:lnTo>
                <a:lnTo>
                  <a:pt x="9525" y="428625"/>
                </a:lnTo>
                <a:lnTo>
                  <a:pt x="9525" y="438150"/>
                </a:lnTo>
                <a:lnTo>
                  <a:pt x="9525" y="457200"/>
                </a:lnTo>
                <a:lnTo>
                  <a:pt x="9525" y="466725"/>
                </a:lnTo>
                <a:lnTo>
                  <a:pt x="19050" y="485775"/>
                </a:lnTo>
                <a:lnTo>
                  <a:pt x="19050" y="495300"/>
                </a:lnTo>
                <a:lnTo>
                  <a:pt x="19050" y="514350"/>
                </a:lnTo>
                <a:lnTo>
                  <a:pt x="19050" y="533400"/>
                </a:lnTo>
                <a:lnTo>
                  <a:pt x="19050" y="542925"/>
                </a:lnTo>
                <a:lnTo>
                  <a:pt x="19050" y="561975"/>
                </a:lnTo>
                <a:lnTo>
                  <a:pt x="19050" y="571500"/>
                </a:lnTo>
                <a:lnTo>
                  <a:pt x="19050" y="590550"/>
                </a:lnTo>
                <a:lnTo>
                  <a:pt x="19050" y="600075"/>
                </a:lnTo>
                <a:lnTo>
                  <a:pt x="19050" y="619125"/>
                </a:lnTo>
                <a:lnTo>
                  <a:pt x="19050" y="638175"/>
                </a:lnTo>
                <a:lnTo>
                  <a:pt x="19050" y="647700"/>
                </a:lnTo>
                <a:lnTo>
                  <a:pt x="19050" y="666750"/>
                </a:lnTo>
                <a:lnTo>
                  <a:pt x="19050" y="676275"/>
                </a:lnTo>
                <a:lnTo>
                  <a:pt x="19050" y="695325"/>
                </a:lnTo>
                <a:lnTo>
                  <a:pt x="19050" y="704850"/>
                </a:lnTo>
                <a:lnTo>
                  <a:pt x="19050" y="723900"/>
                </a:lnTo>
                <a:lnTo>
                  <a:pt x="19050" y="742950"/>
                </a:lnTo>
                <a:lnTo>
                  <a:pt x="19050" y="762000"/>
                </a:lnTo>
                <a:lnTo>
                  <a:pt x="19050" y="771525"/>
                </a:lnTo>
                <a:lnTo>
                  <a:pt x="19050" y="790575"/>
                </a:lnTo>
                <a:lnTo>
                  <a:pt x="19050" y="800100"/>
                </a:lnTo>
                <a:lnTo>
                  <a:pt x="19050" y="819150"/>
                </a:lnTo>
                <a:lnTo>
                  <a:pt x="19050" y="828675"/>
                </a:lnTo>
                <a:lnTo>
                  <a:pt x="19050" y="847725"/>
                </a:lnTo>
                <a:lnTo>
                  <a:pt x="19050" y="866775"/>
                </a:lnTo>
                <a:lnTo>
                  <a:pt x="19050" y="885825"/>
                </a:lnTo>
                <a:lnTo>
                  <a:pt x="19050" y="904875"/>
                </a:lnTo>
                <a:lnTo>
                  <a:pt x="19050" y="923925"/>
                </a:lnTo>
                <a:lnTo>
                  <a:pt x="19050" y="942975"/>
                </a:lnTo>
                <a:lnTo>
                  <a:pt x="19050" y="962025"/>
                </a:lnTo>
                <a:lnTo>
                  <a:pt x="19050" y="971550"/>
                </a:lnTo>
                <a:lnTo>
                  <a:pt x="9525" y="990600"/>
                </a:lnTo>
                <a:lnTo>
                  <a:pt x="9525" y="1009650"/>
                </a:lnTo>
                <a:lnTo>
                  <a:pt x="9525" y="1019175"/>
                </a:lnTo>
                <a:lnTo>
                  <a:pt x="9525" y="1038225"/>
                </a:lnTo>
                <a:lnTo>
                  <a:pt x="9525" y="1047750"/>
                </a:lnTo>
                <a:lnTo>
                  <a:pt x="9525" y="1057275"/>
                </a:lnTo>
                <a:lnTo>
                  <a:pt x="19050" y="1057275"/>
                </a:lnTo>
                <a:lnTo>
                  <a:pt x="19050" y="1066800"/>
                </a:lnTo>
                <a:lnTo>
                  <a:pt x="19050" y="1076325"/>
                </a:lnTo>
                <a:lnTo>
                  <a:pt x="19050" y="1085850"/>
                </a:lnTo>
                <a:lnTo>
                  <a:pt x="19050" y="1095375"/>
                </a:lnTo>
                <a:lnTo>
                  <a:pt x="9525" y="1104900"/>
                </a:lnTo>
                <a:lnTo>
                  <a:pt x="9525" y="1114425"/>
                </a:lnTo>
                <a:lnTo>
                  <a:pt x="9525" y="1114425"/>
                </a:lnTo>
                <a:lnTo>
                  <a:pt x="19050" y="1123950"/>
                </a:lnTo>
                <a:lnTo>
                  <a:pt x="19050" y="1123950"/>
                </a:lnTo>
                <a:lnTo>
                  <a:pt x="19050" y="1123950"/>
                </a:lnTo>
                <a:lnTo>
                  <a:pt x="19050" y="11239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200275" y="1133475"/>
            <a:ext cx="190501" cy="381001"/>
          </a:xfrm>
          <a:custGeom>
            <a:avLst/>
            <a:gdLst/>
            <a:ahLst/>
            <a:cxnLst/>
            <a:rect l="0" t="0" r="0" b="0"/>
            <a:pathLst>
              <a:path w="190501" h="381001">
                <a:moveTo>
                  <a:pt x="0" y="219075"/>
                </a:moveTo>
                <a:lnTo>
                  <a:pt x="0" y="209550"/>
                </a:lnTo>
                <a:lnTo>
                  <a:pt x="0" y="209550"/>
                </a:lnTo>
                <a:lnTo>
                  <a:pt x="0" y="190500"/>
                </a:lnTo>
                <a:lnTo>
                  <a:pt x="9525" y="180975"/>
                </a:lnTo>
                <a:lnTo>
                  <a:pt x="28575" y="161925"/>
                </a:lnTo>
                <a:lnTo>
                  <a:pt x="47625" y="152400"/>
                </a:lnTo>
                <a:lnTo>
                  <a:pt x="66675" y="133350"/>
                </a:lnTo>
                <a:lnTo>
                  <a:pt x="76200" y="114300"/>
                </a:lnTo>
                <a:lnTo>
                  <a:pt x="95250" y="95250"/>
                </a:lnTo>
                <a:lnTo>
                  <a:pt x="104775" y="76200"/>
                </a:lnTo>
                <a:lnTo>
                  <a:pt x="114300" y="57150"/>
                </a:lnTo>
                <a:lnTo>
                  <a:pt x="123825" y="47625"/>
                </a:lnTo>
                <a:lnTo>
                  <a:pt x="123825" y="38100"/>
                </a:lnTo>
                <a:lnTo>
                  <a:pt x="123825" y="19050"/>
                </a:lnTo>
                <a:lnTo>
                  <a:pt x="123825" y="9525"/>
                </a:lnTo>
                <a:lnTo>
                  <a:pt x="123825" y="9525"/>
                </a:lnTo>
                <a:lnTo>
                  <a:pt x="114300" y="0"/>
                </a:lnTo>
                <a:lnTo>
                  <a:pt x="114300" y="0"/>
                </a:lnTo>
                <a:lnTo>
                  <a:pt x="104775" y="0"/>
                </a:lnTo>
                <a:lnTo>
                  <a:pt x="95250" y="0"/>
                </a:lnTo>
                <a:lnTo>
                  <a:pt x="95250" y="9525"/>
                </a:lnTo>
                <a:lnTo>
                  <a:pt x="85725" y="9525"/>
                </a:lnTo>
                <a:lnTo>
                  <a:pt x="76200" y="28575"/>
                </a:lnTo>
                <a:lnTo>
                  <a:pt x="66675" y="38100"/>
                </a:lnTo>
                <a:lnTo>
                  <a:pt x="57150" y="57150"/>
                </a:lnTo>
                <a:lnTo>
                  <a:pt x="47625" y="66675"/>
                </a:lnTo>
                <a:lnTo>
                  <a:pt x="47625" y="95250"/>
                </a:lnTo>
                <a:lnTo>
                  <a:pt x="38100" y="114300"/>
                </a:lnTo>
                <a:lnTo>
                  <a:pt x="38100" y="133350"/>
                </a:lnTo>
                <a:lnTo>
                  <a:pt x="38100" y="161925"/>
                </a:lnTo>
                <a:lnTo>
                  <a:pt x="28575" y="190500"/>
                </a:lnTo>
                <a:lnTo>
                  <a:pt x="38100" y="219075"/>
                </a:lnTo>
                <a:lnTo>
                  <a:pt x="28575" y="238125"/>
                </a:lnTo>
                <a:lnTo>
                  <a:pt x="38100" y="257175"/>
                </a:lnTo>
                <a:lnTo>
                  <a:pt x="38100" y="285750"/>
                </a:lnTo>
                <a:lnTo>
                  <a:pt x="38100" y="304800"/>
                </a:lnTo>
                <a:lnTo>
                  <a:pt x="38100" y="323850"/>
                </a:lnTo>
                <a:lnTo>
                  <a:pt x="47625" y="333375"/>
                </a:lnTo>
                <a:lnTo>
                  <a:pt x="47625" y="352425"/>
                </a:lnTo>
                <a:lnTo>
                  <a:pt x="57150" y="361950"/>
                </a:lnTo>
                <a:lnTo>
                  <a:pt x="66675" y="371475"/>
                </a:lnTo>
                <a:lnTo>
                  <a:pt x="66675" y="371475"/>
                </a:lnTo>
                <a:lnTo>
                  <a:pt x="76200" y="381000"/>
                </a:lnTo>
                <a:lnTo>
                  <a:pt x="95250" y="371475"/>
                </a:lnTo>
                <a:lnTo>
                  <a:pt x="104775" y="361950"/>
                </a:lnTo>
                <a:lnTo>
                  <a:pt x="133350" y="352425"/>
                </a:lnTo>
                <a:lnTo>
                  <a:pt x="161925" y="333375"/>
                </a:lnTo>
                <a:lnTo>
                  <a:pt x="180975" y="323850"/>
                </a:lnTo>
                <a:lnTo>
                  <a:pt x="190500" y="314325"/>
                </a:lnTo>
                <a:lnTo>
                  <a:pt x="190500" y="3143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571875" y="1828800"/>
            <a:ext cx="9526" cy="95251"/>
          </a:xfrm>
          <a:custGeom>
            <a:avLst/>
            <a:gdLst/>
            <a:ahLst/>
            <a:cxnLst/>
            <a:rect l="0" t="0" r="0" b="0"/>
            <a:pathLst>
              <a:path w="9526" h="95251">
                <a:moveTo>
                  <a:pt x="9525" y="28575"/>
                </a:moveTo>
                <a:lnTo>
                  <a:pt x="9525" y="2857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0" y="47625"/>
                </a:lnTo>
                <a:lnTo>
                  <a:pt x="0" y="6667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133725" y="2066925"/>
            <a:ext cx="114301" cy="180976"/>
          </a:xfrm>
          <a:custGeom>
            <a:avLst/>
            <a:gdLst/>
            <a:ahLst/>
            <a:cxnLst/>
            <a:rect l="0" t="0" r="0" b="0"/>
            <a:pathLst>
              <a:path w="114301" h="1809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76200"/>
                </a:lnTo>
                <a:lnTo>
                  <a:pt x="47625" y="85725"/>
                </a:lnTo>
                <a:lnTo>
                  <a:pt x="57150" y="104775"/>
                </a:lnTo>
                <a:lnTo>
                  <a:pt x="66675" y="123825"/>
                </a:lnTo>
                <a:lnTo>
                  <a:pt x="76200" y="133350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14300" y="180975"/>
                </a:lnTo>
                <a:lnTo>
                  <a:pt x="114300" y="1809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095625" y="2066925"/>
            <a:ext cx="152401" cy="142876"/>
          </a:xfrm>
          <a:custGeom>
            <a:avLst/>
            <a:gdLst/>
            <a:ahLst/>
            <a:cxnLst/>
            <a:rect l="0" t="0" r="0" b="0"/>
            <a:pathLst>
              <a:path w="152401" h="142876">
                <a:moveTo>
                  <a:pt x="152400" y="0"/>
                </a:move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9525"/>
                </a:lnTo>
                <a:lnTo>
                  <a:pt x="142875" y="19050"/>
                </a:lnTo>
                <a:lnTo>
                  <a:pt x="133350" y="28575"/>
                </a:lnTo>
                <a:lnTo>
                  <a:pt x="114300" y="47625"/>
                </a:lnTo>
                <a:lnTo>
                  <a:pt x="95250" y="66675"/>
                </a:lnTo>
                <a:lnTo>
                  <a:pt x="76200" y="85725"/>
                </a:lnTo>
                <a:lnTo>
                  <a:pt x="57150" y="95250"/>
                </a:lnTo>
                <a:lnTo>
                  <a:pt x="38100" y="114300"/>
                </a:lnTo>
                <a:lnTo>
                  <a:pt x="19050" y="12382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647950" y="638175"/>
            <a:ext cx="952501" cy="1181101"/>
          </a:xfrm>
          <a:custGeom>
            <a:avLst/>
            <a:gdLst/>
            <a:ahLst/>
            <a:cxnLst/>
            <a:rect l="0" t="0" r="0" b="0"/>
            <a:pathLst>
              <a:path w="952501" h="118110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19050"/>
                </a:lnTo>
                <a:lnTo>
                  <a:pt x="19050" y="19050"/>
                </a:lnTo>
                <a:lnTo>
                  <a:pt x="28575" y="28575"/>
                </a:lnTo>
                <a:lnTo>
                  <a:pt x="28575" y="28575"/>
                </a:lnTo>
                <a:lnTo>
                  <a:pt x="38100" y="38100"/>
                </a:lnTo>
                <a:lnTo>
                  <a:pt x="47625" y="47625"/>
                </a:lnTo>
                <a:lnTo>
                  <a:pt x="57150" y="57150"/>
                </a:lnTo>
                <a:lnTo>
                  <a:pt x="57150" y="66675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114300"/>
                </a:lnTo>
                <a:lnTo>
                  <a:pt x="114300" y="123825"/>
                </a:lnTo>
                <a:lnTo>
                  <a:pt x="133350" y="133350"/>
                </a:lnTo>
                <a:lnTo>
                  <a:pt x="142875" y="142875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90500" y="200025"/>
                </a:lnTo>
                <a:lnTo>
                  <a:pt x="209550" y="209550"/>
                </a:lnTo>
                <a:lnTo>
                  <a:pt x="219075" y="219075"/>
                </a:lnTo>
                <a:lnTo>
                  <a:pt x="228600" y="238125"/>
                </a:lnTo>
                <a:lnTo>
                  <a:pt x="247650" y="247650"/>
                </a:lnTo>
                <a:lnTo>
                  <a:pt x="266700" y="266700"/>
                </a:lnTo>
                <a:lnTo>
                  <a:pt x="276225" y="276225"/>
                </a:lnTo>
                <a:lnTo>
                  <a:pt x="295275" y="295275"/>
                </a:lnTo>
                <a:lnTo>
                  <a:pt x="314325" y="314325"/>
                </a:lnTo>
                <a:lnTo>
                  <a:pt x="323850" y="323850"/>
                </a:lnTo>
                <a:lnTo>
                  <a:pt x="342900" y="342900"/>
                </a:lnTo>
                <a:lnTo>
                  <a:pt x="352425" y="361950"/>
                </a:lnTo>
                <a:lnTo>
                  <a:pt x="361950" y="381000"/>
                </a:lnTo>
                <a:lnTo>
                  <a:pt x="381000" y="400050"/>
                </a:lnTo>
                <a:lnTo>
                  <a:pt x="390525" y="419100"/>
                </a:lnTo>
                <a:lnTo>
                  <a:pt x="400050" y="438150"/>
                </a:lnTo>
                <a:lnTo>
                  <a:pt x="419100" y="457200"/>
                </a:lnTo>
                <a:lnTo>
                  <a:pt x="428625" y="476250"/>
                </a:lnTo>
                <a:lnTo>
                  <a:pt x="447675" y="485775"/>
                </a:lnTo>
                <a:lnTo>
                  <a:pt x="457200" y="504825"/>
                </a:lnTo>
                <a:lnTo>
                  <a:pt x="476250" y="523875"/>
                </a:lnTo>
                <a:lnTo>
                  <a:pt x="485775" y="542925"/>
                </a:lnTo>
                <a:lnTo>
                  <a:pt x="495300" y="561975"/>
                </a:lnTo>
                <a:lnTo>
                  <a:pt x="504825" y="571500"/>
                </a:lnTo>
                <a:lnTo>
                  <a:pt x="523875" y="590550"/>
                </a:lnTo>
                <a:lnTo>
                  <a:pt x="533400" y="609600"/>
                </a:lnTo>
                <a:lnTo>
                  <a:pt x="542925" y="628650"/>
                </a:lnTo>
                <a:lnTo>
                  <a:pt x="552450" y="647700"/>
                </a:lnTo>
                <a:lnTo>
                  <a:pt x="571500" y="666750"/>
                </a:lnTo>
                <a:lnTo>
                  <a:pt x="581025" y="685800"/>
                </a:lnTo>
                <a:lnTo>
                  <a:pt x="590550" y="695325"/>
                </a:lnTo>
                <a:lnTo>
                  <a:pt x="600075" y="714375"/>
                </a:lnTo>
                <a:lnTo>
                  <a:pt x="619125" y="733425"/>
                </a:lnTo>
                <a:lnTo>
                  <a:pt x="638175" y="742950"/>
                </a:lnTo>
                <a:lnTo>
                  <a:pt x="647700" y="762000"/>
                </a:lnTo>
                <a:lnTo>
                  <a:pt x="657225" y="781050"/>
                </a:lnTo>
                <a:lnTo>
                  <a:pt x="676275" y="800100"/>
                </a:lnTo>
                <a:lnTo>
                  <a:pt x="685800" y="809625"/>
                </a:lnTo>
                <a:lnTo>
                  <a:pt x="695325" y="828675"/>
                </a:lnTo>
                <a:lnTo>
                  <a:pt x="704850" y="847725"/>
                </a:lnTo>
                <a:lnTo>
                  <a:pt x="714375" y="857250"/>
                </a:lnTo>
                <a:lnTo>
                  <a:pt x="733425" y="876300"/>
                </a:lnTo>
                <a:lnTo>
                  <a:pt x="733425" y="885825"/>
                </a:lnTo>
                <a:lnTo>
                  <a:pt x="752475" y="904875"/>
                </a:lnTo>
                <a:lnTo>
                  <a:pt x="762000" y="914400"/>
                </a:lnTo>
                <a:lnTo>
                  <a:pt x="771525" y="933450"/>
                </a:lnTo>
                <a:lnTo>
                  <a:pt x="781050" y="952500"/>
                </a:lnTo>
                <a:lnTo>
                  <a:pt x="790575" y="962025"/>
                </a:lnTo>
                <a:lnTo>
                  <a:pt x="809625" y="971550"/>
                </a:lnTo>
                <a:lnTo>
                  <a:pt x="819150" y="990600"/>
                </a:lnTo>
                <a:lnTo>
                  <a:pt x="828675" y="1009650"/>
                </a:lnTo>
                <a:lnTo>
                  <a:pt x="838200" y="1019175"/>
                </a:lnTo>
                <a:lnTo>
                  <a:pt x="847725" y="1038225"/>
                </a:lnTo>
                <a:lnTo>
                  <a:pt x="857250" y="1047750"/>
                </a:lnTo>
                <a:lnTo>
                  <a:pt x="866775" y="1066800"/>
                </a:lnTo>
                <a:lnTo>
                  <a:pt x="876300" y="1076325"/>
                </a:lnTo>
                <a:lnTo>
                  <a:pt x="885825" y="1095375"/>
                </a:lnTo>
                <a:lnTo>
                  <a:pt x="895350" y="1104900"/>
                </a:lnTo>
                <a:lnTo>
                  <a:pt x="904875" y="1123950"/>
                </a:lnTo>
                <a:lnTo>
                  <a:pt x="914400" y="1133475"/>
                </a:lnTo>
                <a:lnTo>
                  <a:pt x="914400" y="1143000"/>
                </a:lnTo>
                <a:lnTo>
                  <a:pt x="923925" y="1152525"/>
                </a:lnTo>
                <a:lnTo>
                  <a:pt x="933450" y="1152525"/>
                </a:lnTo>
                <a:lnTo>
                  <a:pt x="933450" y="1162050"/>
                </a:lnTo>
                <a:lnTo>
                  <a:pt x="942975" y="1171575"/>
                </a:lnTo>
                <a:lnTo>
                  <a:pt x="942975" y="1171575"/>
                </a:lnTo>
                <a:lnTo>
                  <a:pt x="942975" y="1171575"/>
                </a:lnTo>
                <a:lnTo>
                  <a:pt x="942975" y="1171575"/>
                </a:lnTo>
                <a:lnTo>
                  <a:pt x="952500" y="1181100"/>
                </a:lnTo>
                <a:lnTo>
                  <a:pt x="952500" y="1181100"/>
                </a:lnTo>
                <a:lnTo>
                  <a:pt x="952500" y="1181100"/>
                </a:lnTo>
                <a:lnTo>
                  <a:pt x="952500" y="1181100"/>
                </a:lnTo>
                <a:lnTo>
                  <a:pt x="952500" y="1181100"/>
                </a:lnTo>
                <a:lnTo>
                  <a:pt x="952500" y="1181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152775" y="638175"/>
            <a:ext cx="561976" cy="447676"/>
          </a:xfrm>
          <a:custGeom>
            <a:avLst/>
            <a:gdLst/>
            <a:ahLst/>
            <a:cxnLst/>
            <a:rect l="0" t="0" r="0" b="0"/>
            <a:pathLst>
              <a:path w="561976" h="447676">
                <a:moveTo>
                  <a:pt x="0" y="447675"/>
                </a:moveTo>
                <a:lnTo>
                  <a:pt x="0" y="447675"/>
                </a:lnTo>
                <a:lnTo>
                  <a:pt x="0" y="447675"/>
                </a:lnTo>
                <a:lnTo>
                  <a:pt x="0" y="438150"/>
                </a:lnTo>
                <a:lnTo>
                  <a:pt x="9525" y="438150"/>
                </a:lnTo>
                <a:lnTo>
                  <a:pt x="19050" y="428625"/>
                </a:lnTo>
                <a:lnTo>
                  <a:pt x="38100" y="409575"/>
                </a:lnTo>
                <a:lnTo>
                  <a:pt x="47625" y="390525"/>
                </a:lnTo>
                <a:lnTo>
                  <a:pt x="76200" y="371475"/>
                </a:lnTo>
                <a:lnTo>
                  <a:pt x="95250" y="352425"/>
                </a:lnTo>
                <a:lnTo>
                  <a:pt x="114300" y="323850"/>
                </a:lnTo>
                <a:lnTo>
                  <a:pt x="133350" y="295275"/>
                </a:lnTo>
                <a:lnTo>
                  <a:pt x="161925" y="266700"/>
                </a:lnTo>
                <a:lnTo>
                  <a:pt x="180975" y="238125"/>
                </a:lnTo>
                <a:lnTo>
                  <a:pt x="209550" y="200025"/>
                </a:lnTo>
                <a:lnTo>
                  <a:pt x="228600" y="171450"/>
                </a:lnTo>
                <a:lnTo>
                  <a:pt x="257175" y="133350"/>
                </a:lnTo>
                <a:lnTo>
                  <a:pt x="285750" y="95250"/>
                </a:lnTo>
                <a:lnTo>
                  <a:pt x="314325" y="66675"/>
                </a:lnTo>
                <a:lnTo>
                  <a:pt x="342900" y="47625"/>
                </a:lnTo>
                <a:lnTo>
                  <a:pt x="371475" y="28575"/>
                </a:lnTo>
                <a:lnTo>
                  <a:pt x="400050" y="9525"/>
                </a:lnTo>
                <a:lnTo>
                  <a:pt x="428625" y="9525"/>
                </a:lnTo>
                <a:lnTo>
                  <a:pt x="447675" y="0"/>
                </a:lnTo>
                <a:lnTo>
                  <a:pt x="466725" y="0"/>
                </a:lnTo>
                <a:lnTo>
                  <a:pt x="485775" y="0"/>
                </a:lnTo>
                <a:lnTo>
                  <a:pt x="504825" y="0"/>
                </a:lnTo>
                <a:lnTo>
                  <a:pt x="523875" y="9525"/>
                </a:lnTo>
                <a:lnTo>
                  <a:pt x="533400" y="9525"/>
                </a:lnTo>
                <a:lnTo>
                  <a:pt x="552450" y="9525"/>
                </a:lnTo>
                <a:lnTo>
                  <a:pt x="561975" y="19050"/>
                </a:lnTo>
                <a:lnTo>
                  <a:pt x="561975" y="28575"/>
                </a:lnTo>
                <a:lnTo>
                  <a:pt x="561975" y="38100"/>
                </a:lnTo>
                <a:lnTo>
                  <a:pt x="561975" y="47625"/>
                </a:lnTo>
                <a:lnTo>
                  <a:pt x="561975" y="57150"/>
                </a:lnTo>
                <a:lnTo>
                  <a:pt x="561975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943350" y="333374"/>
            <a:ext cx="209551" cy="381002"/>
          </a:xfrm>
          <a:custGeom>
            <a:avLst/>
            <a:gdLst/>
            <a:ahLst/>
            <a:cxnLst/>
            <a:rect l="0" t="0" r="0" b="0"/>
            <a:pathLst>
              <a:path w="209551" h="381002">
                <a:moveTo>
                  <a:pt x="0" y="323851"/>
                </a:moveTo>
                <a:lnTo>
                  <a:pt x="0" y="323851"/>
                </a:lnTo>
                <a:lnTo>
                  <a:pt x="0" y="314326"/>
                </a:lnTo>
                <a:lnTo>
                  <a:pt x="0" y="304801"/>
                </a:lnTo>
                <a:lnTo>
                  <a:pt x="19050" y="285751"/>
                </a:lnTo>
                <a:lnTo>
                  <a:pt x="38100" y="257175"/>
                </a:lnTo>
                <a:lnTo>
                  <a:pt x="57150" y="228600"/>
                </a:lnTo>
                <a:lnTo>
                  <a:pt x="85725" y="200025"/>
                </a:lnTo>
                <a:lnTo>
                  <a:pt x="104775" y="171450"/>
                </a:lnTo>
                <a:lnTo>
                  <a:pt x="133350" y="142875"/>
                </a:lnTo>
                <a:lnTo>
                  <a:pt x="152400" y="114300"/>
                </a:lnTo>
                <a:lnTo>
                  <a:pt x="171450" y="85725"/>
                </a:lnTo>
                <a:lnTo>
                  <a:pt x="180975" y="66675"/>
                </a:lnTo>
                <a:lnTo>
                  <a:pt x="180975" y="47625"/>
                </a:lnTo>
                <a:lnTo>
                  <a:pt x="190500" y="28575"/>
                </a:lnTo>
                <a:lnTo>
                  <a:pt x="180975" y="9525"/>
                </a:lnTo>
                <a:lnTo>
                  <a:pt x="180975" y="9525"/>
                </a:lnTo>
                <a:lnTo>
                  <a:pt x="171450" y="0"/>
                </a:lnTo>
                <a:lnTo>
                  <a:pt x="161925" y="9525"/>
                </a:lnTo>
                <a:lnTo>
                  <a:pt x="152400" y="19050"/>
                </a:lnTo>
                <a:lnTo>
                  <a:pt x="142875" y="28575"/>
                </a:lnTo>
                <a:lnTo>
                  <a:pt x="123825" y="57150"/>
                </a:lnTo>
                <a:lnTo>
                  <a:pt x="104775" y="76200"/>
                </a:lnTo>
                <a:lnTo>
                  <a:pt x="85725" y="114300"/>
                </a:lnTo>
                <a:lnTo>
                  <a:pt x="66675" y="142875"/>
                </a:lnTo>
                <a:lnTo>
                  <a:pt x="57150" y="180975"/>
                </a:lnTo>
                <a:lnTo>
                  <a:pt x="38100" y="219075"/>
                </a:lnTo>
                <a:lnTo>
                  <a:pt x="19050" y="257175"/>
                </a:lnTo>
                <a:lnTo>
                  <a:pt x="19050" y="285751"/>
                </a:lnTo>
                <a:lnTo>
                  <a:pt x="9525" y="314326"/>
                </a:lnTo>
                <a:lnTo>
                  <a:pt x="9525" y="333376"/>
                </a:lnTo>
                <a:lnTo>
                  <a:pt x="19050" y="352426"/>
                </a:lnTo>
                <a:lnTo>
                  <a:pt x="28575" y="361951"/>
                </a:lnTo>
                <a:lnTo>
                  <a:pt x="38100" y="371476"/>
                </a:lnTo>
                <a:lnTo>
                  <a:pt x="57150" y="381001"/>
                </a:lnTo>
                <a:lnTo>
                  <a:pt x="66675" y="381001"/>
                </a:lnTo>
                <a:lnTo>
                  <a:pt x="95250" y="381001"/>
                </a:lnTo>
                <a:lnTo>
                  <a:pt x="104775" y="371476"/>
                </a:lnTo>
                <a:lnTo>
                  <a:pt x="133350" y="361951"/>
                </a:lnTo>
                <a:lnTo>
                  <a:pt x="152400" y="352426"/>
                </a:lnTo>
                <a:lnTo>
                  <a:pt x="180975" y="333376"/>
                </a:lnTo>
                <a:lnTo>
                  <a:pt x="200025" y="323851"/>
                </a:lnTo>
                <a:lnTo>
                  <a:pt x="209550" y="314326"/>
                </a:lnTo>
                <a:lnTo>
                  <a:pt x="209550" y="3143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4248150" y="142874"/>
            <a:ext cx="142876" cy="133351"/>
          </a:xfrm>
          <a:custGeom>
            <a:avLst/>
            <a:gdLst/>
            <a:ahLst/>
            <a:cxnLst/>
            <a:rect l="0" t="0" r="0" b="0"/>
            <a:pathLst>
              <a:path w="142876" h="133351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14300" y="9525"/>
                </a:lnTo>
                <a:lnTo>
                  <a:pt x="123825" y="9525"/>
                </a:lnTo>
                <a:lnTo>
                  <a:pt x="133350" y="9525"/>
                </a:lnTo>
                <a:lnTo>
                  <a:pt x="133350" y="19050"/>
                </a:lnTo>
                <a:lnTo>
                  <a:pt x="133350" y="19050"/>
                </a:lnTo>
                <a:lnTo>
                  <a:pt x="142875" y="28575"/>
                </a:lnTo>
                <a:lnTo>
                  <a:pt x="133350" y="38100"/>
                </a:lnTo>
                <a:lnTo>
                  <a:pt x="133350" y="47625"/>
                </a:lnTo>
                <a:lnTo>
                  <a:pt x="123825" y="66675"/>
                </a:lnTo>
                <a:lnTo>
                  <a:pt x="104775" y="76200"/>
                </a:lnTo>
                <a:lnTo>
                  <a:pt x="85725" y="95250"/>
                </a:lnTo>
                <a:lnTo>
                  <a:pt x="76200" y="104775"/>
                </a:lnTo>
                <a:lnTo>
                  <a:pt x="57150" y="114300"/>
                </a:lnTo>
                <a:lnTo>
                  <a:pt x="47625" y="123825"/>
                </a:lnTo>
                <a:lnTo>
                  <a:pt x="38100" y="123825"/>
                </a:lnTo>
                <a:lnTo>
                  <a:pt x="38100" y="133350"/>
                </a:lnTo>
                <a:lnTo>
                  <a:pt x="38100" y="133350"/>
                </a:lnTo>
                <a:lnTo>
                  <a:pt x="47625" y="133350"/>
                </a:lnTo>
                <a:lnTo>
                  <a:pt x="57150" y="133350"/>
                </a:lnTo>
                <a:lnTo>
                  <a:pt x="76200" y="133350"/>
                </a:lnTo>
                <a:lnTo>
                  <a:pt x="95250" y="133350"/>
                </a:lnTo>
                <a:lnTo>
                  <a:pt x="114300" y="133350"/>
                </a:lnTo>
                <a:lnTo>
                  <a:pt x="133350" y="133350"/>
                </a:lnTo>
                <a:lnTo>
                  <a:pt x="133350" y="133350"/>
                </a:lnTo>
                <a:lnTo>
                  <a:pt x="13335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343400" y="438149"/>
            <a:ext cx="180976" cy="9526"/>
          </a:xfrm>
          <a:custGeom>
            <a:avLst/>
            <a:gdLst/>
            <a:ahLst/>
            <a:cxnLst/>
            <a:rect l="0" t="0" r="0" b="0"/>
            <a:pathLst>
              <a:path w="180976" h="9526">
                <a:moveTo>
                  <a:pt x="0" y="9525"/>
                </a:move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180975" y="0"/>
                </a:lnTo>
                <a:lnTo>
                  <a:pt x="180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4467225" y="333374"/>
            <a:ext cx="38101" cy="200026"/>
          </a:xfrm>
          <a:custGeom>
            <a:avLst/>
            <a:gdLst/>
            <a:ahLst/>
            <a:cxnLst/>
            <a:rect l="0" t="0" r="0" b="0"/>
            <a:pathLst>
              <a:path w="38101" h="200026">
                <a:moveTo>
                  <a:pt x="38100" y="0"/>
                </a:move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0"/>
                </a:lnTo>
                <a:lnTo>
                  <a:pt x="38100" y="9525"/>
                </a:lnTo>
                <a:lnTo>
                  <a:pt x="28575" y="19050"/>
                </a:lnTo>
                <a:lnTo>
                  <a:pt x="28575" y="28575"/>
                </a:lnTo>
                <a:lnTo>
                  <a:pt x="28575" y="38100"/>
                </a:lnTo>
                <a:lnTo>
                  <a:pt x="19050" y="66675"/>
                </a:lnTo>
                <a:lnTo>
                  <a:pt x="19050" y="85725"/>
                </a:lnTo>
                <a:lnTo>
                  <a:pt x="9525" y="104775"/>
                </a:lnTo>
                <a:lnTo>
                  <a:pt x="9525" y="133350"/>
                </a:lnTo>
                <a:lnTo>
                  <a:pt x="0" y="161925"/>
                </a:lnTo>
                <a:lnTo>
                  <a:pt x="0" y="180975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724400" y="285749"/>
            <a:ext cx="114301" cy="247651"/>
          </a:xfrm>
          <a:custGeom>
            <a:avLst/>
            <a:gdLst/>
            <a:ahLst/>
            <a:cxnLst/>
            <a:rect l="0" t="0" r="0" b="0"/>
            <a:pathLst>
              <a:path w="114301" h="247651">
                <a:moveTo>
                  <a:pt x="0" y="0"/>
                </a:move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9525" y="76200"/>
                </a:lnTo>
                <a:lnTo>
                  <a:pt x="19050" y="95250"/>
                </a:lnTo>
                <a:lnTo>
                  <a:pt x="19050" y="114300"/>
                </a:lnTo>
                <a:lnTo>
                  <a:pt x="28575" y="123825"/>
                </a:lnTo>
                <a:lnTo>
                  <a:pt x="38100" y="142875"/>
                </a:lnTo>
                <a:lnTo>
                  <a:pt x="47625" y="171450"/>
                </a:lnTo>
                <a:lnTo>
                  <a:pt x="66675" y="190500"/>
                </a:lnTo>
                <a:lnTo>
                  <a:pt x="76200" y="200025"/>
                </a:lnTo>
                <a:lnTo>
                  <a:pt x="85725" y="219075"/>
                </a:lnTo>
                <a:lnTo>
                  <a:pt x="95250" y="228600"/>
                </a:lnTo>
                <a:lnTo>
                  <a:pt x="104775" y="238125"/>
                </a:lnTo>
                <a:lnTo>
                  <a:pt x="114300" y="247650"/>
                </a:lnTo>
                <a:lnTo>
                  <a:pt x="11430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4667250" y="285749"/>
            <a:ext cx="238126" cy="247651"/>
          </a:xfrm>
          <a:custGeom>
            <a:avLst/>
            <a:gdLst/>
            <a:ahLst/>
            <a:cxnLst/>
            <a:rect l="0" t="0" r="0" b="0"/>
            <a:pathLst>
              <a:path w="238126" h="247651">
                <a:moveTo>
                  <a:pt x="238125" y="0"/>
                </a:moveTo>
                <a:lnTo>
                  <a:pt x="238125" y="0"/>
                </a:lnTo>
                <a:lnTo>
                  <a:pt x="238125" y="0"/>
                </a:lnTo>
                <a:lnTo>
                  <a:pt x="228600" y="9525"/>
                </a:lnTo>
                <a:lnTo>
                  <a:pt x="219075" y="19050"/>
                </a:lnTo>
                <a:lnTo>
                  <a:pt x="209550" y="38100"/>
                </a:lnTo>
                <a:lnTo>
                  <a:pt x="190500" y="57150"/>
                </a:lnTo>
                <a:lnTo>
                  <a:pt x="171450" y="76200"/>
                </a:lnTo>
                <a:lnTo>
                  <a:pt x="142875" y="104775"/>
                </a:lnTo>
                <a:lnTo>
                  <a:pt x="114300" y="133350"/>
                </a:lnTo>
                <a:lnTo>
                  <a:pt x="85725" y="152400"/>
                </a:lnTo>
                <a:lnTo>
                  <a:pt x="66675" y="180975"/>
                </a:lnTo>
                <a:lnTo>
                  <a:pt x="38100" y="209550"/>
                </a:lnTo>
                <a:lnTo>
                  <a:pt x="19050" y="228600"/>
                </a:lnTo>
                <a:lnTo>
                  <a:pt x="9525" y="238125"/>
                </a:lnTo>
                <a:lnTo>
                  <a:pt x="0" y="247650"/>
                </a:lnTo>
                <a:lnTo>
                  <a:pt x="0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5029200" y="95249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9525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38100"/>
                </a:lnTo>
                <a:lnTo>
                  <a:pt x="57150" y="47625"/>
                </a:lnTo>
                <a:lnTo>
                  <a:pt x="66675" y="57150"/>
                </a:lnTo>
                <a:lnTo>
                  <a:pt x="76200" y="76200"/>
                </a:lnTo>
                <a:lnTo>
                  <a:pt x="76200" y="85725"/>
                </a:lnTo>
                <a:lnTo>
                  <a:pt x="76200" y="95250"/>
                </a:lnTo>
                <a:lnTo>
                  <a:pt x="76200" y="104775"/>
                </a:lnTo>
                <a:lnTo>
                  <a:pt x="76200" y="114300"/>
                </a:lnTo>
                <a:lnTo>
                  <a:pt x="66675" y="123825"/>
                </a:lnTo>
                <a:lnTo>
                  <a:pt x="57150" y="133350"/>
                </a:lnTo>
                <a:lnTo>
                  <a:pt x="47625" y="142875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61925"/>
                </a:lnTo>
                <a:lnTo>
                  <a:pt x="19050" y="171450"/>
                </a:lnTo>
                <a:lnTo>
                  <a:pt x="19050" y="171450"/>
                </a:lnTo>
                <a:lnTo>
                  <a:pt x="28575" y="180975"/>
                </a:lnTo>
                <a:lnTo>
                  <a:pt x="38100" y="180975"/>
                </a:lnTo>
                <a:lnTo>
                  <a:pt x="57150" y="190500"/>
                </a:lnTo>
                <a:lnTo>
                  <a:pt x="76200" y="190500"/>
                </a:lnTo>
                <a:lnTo>
                  <a:pt x="95250" y="200025"/>
                </a:lnTo>
                <a:lnTo>
                  <a:pt x="114300" y="200025"/>
                </a:lnTo>
                <a:lnTo>
                  <a:pt x="114300" y="200025"/>
                </a:lnTo>
                <a:lnTo>
                  <a:pt x="114300" y="2000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457450" y="1838325"/>
            <a:ext cx="466726" cy="47626"/>
          </a:xfrm>
          <a:custGeom>
            <a:avLst/>
            <a:gdLst/>
            <a:ahLst/>
            <a:cxnLst/>
            <a:rect l="0" t="0" r="0" b="0"/>
            <a:pathLst>
              <a:path w="466726" h="47626">
                <a:moveTo>
                  <a:pt x="28575" y="47625"/>
                </a:moveTo>
                <a:lnTo>
                  <a:pt x="28575" y="47625"/>
                </a:lnTo>
                <a:lnTo>
                  <a:pt x="19050" y="47625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80975" y="28575"/>
                </a:lnTo>
                <a:lnTo>
                  <a:pt x="200025" y="19050"/>
                </a:lnTo>
                <a:lnTo>
                  <a:pt x="209550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4765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04800" y="19050"/>
                </a:lnTo>
                <a:lnTo>
                  <a:pt x="314325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52425" y="19050"/>
                </a:lnTo>
                <a:lnTo>
                  <a:pt x="361950" y="19050"/>
                </a:lnTo>
                <a:lnTo>
                  <a:pt x="371475" y="19050"/>
                </a:lnTo>
                <a:lnTo>
                  <a:pt x="381000" y="19050"/>
                </a:lnTo>
                <a:lnTo>
                  <a:pt x="390525" y="19050"/>
                </a:lnTo>
                <a:lnTo>
                  <a:pt x="390525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9575" y="19050"/>
                </a:lnTo>
                <a:lnTo>
                  <a:pt x="409575" y="19050"/>
                </a:lnTo>
                <a:lnTo>
                  <a:pt x="409575" y="19050"/>
                </a:lnTo>
                <a:lnTo>
                  <a:pt x="409575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400050" y="19050"/>
                </a:lnTo>
                <a:lnTo>
                  <a:pt x="390525" y="19050"/>
                </a:lnTo>
                <a:lnTo>
                  <a:pt x="381000" y="19050"/>
                </a:lnTo>
                <a:lnTo>
                  <a:pt x="371475" y="19050"/>
                </a:lnTo>
                <a:lnTo>
                  <a:pt x="361950" y="19050"/>
                </a:lnTo>
                <a:lnTo>
                  <a:pt x="352425" y="19050"/>
                </a:lnTo>
                <a:lnTo>
                  <a:pt x="342900" y="19050"/>
                </a:lnTo>
                <a:lnTo>
                  <a:pt x="323850" y="19050"/>
                </a:lnTo>
                <a:lnTo>
                  <a:pt x="314325" y="9525"/>
                </a:lnTo>
                <a:lnTo>
                  <a:pt x="295275" y="9525"/>
                </a:lnTo>
                <a:lnTo>
                  <a:pt x="276225" y="9525"/>
                </a:lnTo>
                <a:lnTo>
                  <a:pt x="266700" y="9525"/>
                </a:lnTo>
                <a:lnTo>
                  <a:pt x="247650" y="9525"/>
                </a:lnTo>
                <a:lnTo>
                  <a:pt x="228600" y="19050"/>
                </a:lnTo>
                <a:lnTo>
                  <a:pt x="209550" y="19050"/>
                </a:lnTo>
                <a:lnTo>
                  <a:pt x="190500" y="19050"/>
                </a:lnTo>
                <a:lnTo>
                  <a:pt x="180975" y="19050"/>
                </a:lnTo>
                <a:lnTo>
                  <a:pt x="161925" y="19050"/>
                </a:lnTo>
                <a:lnTo>
                  <a:pt x="152400" y="9525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66675" y="9525"/>
                </a:lnTo>
                <a:lnTo>
                  <a:pt x="57150" y="9525"/>
                </a:lnTo>
                <a:lnTo>
                  <a:pt x="47625" y="9525"/>
                </a:lnTo>
                <a:lnTo>
                  <a:pt x="38100" y="9525"/>
                </a:lnTo>
                <a:lnTo>
                  <a:pt x="28575" y="9525"/>
                </a:lnTo>
                <a:lnTo>
                  <a:pt x="2857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19050"/>
                </a:lnTo>
                <a:lnTo>
                  <a:pt x="57150" y="19050"/>
                </a:lnTo>
                <a:lnTo>
                  <a:pt x="76200" y="19050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19050"/>
                </a:lnTo>
                <a:lnTo>
                  <a:pt x="142875" y="19050"/>
                </a:lnTo>
                <a:lnTo>
                  <a:pt x="161925" y="19050"/>
                </a:lnTo>
                <a:lnTo>
                  <a:pt x="180975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47650" y="9525"/>
                </a:lnTo>
                <a:lnTo>
                  <a:pt x="266700" y="9525"/>
                </a:lnTo>
                <a:lnTo>
                  <a:pt x="295275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52425" y="0"/>
                </a:lnTo>
                <a:lnTo>
                  <a:pt x="381000" y="0"/>
                </a:lnTo>
                <a:lnTo>
                  <a:pt x="400050" y="0"/>
                </a:lnTo>
                <a:lnTo>
                  <a:pt x="409575" y="0"/>
                </a:lnTo>
                <a:lnTo>
                  <a:pt x="428625" y="0"/>
                </a:lnTo>
                <a:lnTo>
                  <a:pt x="438150" y="0"/>
                </a:lnTo>
                <a:lnTo>
                  <a:pt x="447675" y="0"/>
                </a:lnTo>
                <a:lnTo>
                  <a:pt x="457200" y="0"/>
                </a:lnTo>
                <a:lnTo>
                  <a:pt x="457200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66725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  <a:lnTo>
                  <a:pt x="447675" y="0"/>
                </a:lnTo>
                <a:lnTo>
                  <a:pt x="457200" y="0"/>
                </a:lnTo>
                <a:lnTo>
                  <a:pt x="457200" y="0"/>
                </a:lnTo>
                <a:lnTo>
                  <a:pt x="4572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381375" y="1809750"/>
            <a:ext cx="476251" cy="47626"/>
          </a:xfrm>
          <a:custGeom>
            <a:avLst/>
            <a:gdLst/>
            <a:ahLst/>
            <a:cxnLst/>
            <a:rect l="0" t="0" r="0" b="0"/>
            <a:pathLst>
              <a:path w="476251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85725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23825" y="28575"/>
                </a:lnTo>
                <a:lnTo>
                  <a:pt x="142875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190500" y="28575"/>
                </a:lnTo>
                <a:lnTo>
                  <a:pt x="200025" y="28575"/>
                </a:lnTo>
                <a:lnTo>
                  <a:pt x="219075" y="28575"/>
                </a:lnTo>
                <a:lnTo>
                  <a:pt x="228600" y="28575"/>
                </a:lnTo>
                <a:lnTo>
                  <a:pt x="238125" y="28575"/>
                </a:lnTo>
                <a:lnTo>
                  <a:pt x="257175" y="28575"/>
                </a:lnTo>
                <a:lnTo>
                  <a:pt x="276225" y="28575"/>
                </a:lnTo>
                <a:lnTo>
                  <a:pt x="285750" y="28575"/>
                </a:lnTo>
                <a:lnTo>
                  <a:pt x="295275" y="28575"/>
                </a:lnTo>
                <a:lnTo>
                  <a:pt x="314325" y="28575"/>
                </a:lnTo>
                <a:lnTo>
                  <a:pt x="323850" y="28575"/>
                </a:lnTo>
                <a:lnTo>
                  <a:pt x="342900" y="28575"/>
                </a:lnTo>
                <a:lnTo>
                  <a:pt x="352425" y="28575"/>
                </a:lnTo>
                <a:lnTo>
                  <a:pt x="371475" y="28575"/>
                </a:lnTo>
                <a:lnTo>
                  <a:pt x="381000" y="28575"/>
                </a:lnTo>
                <a:lnTo>
                  <a:pt x="400050" y="19050"/>
                </a:lnTo>
                <a:lnTo>
                  <a:pt x="409575" y="19050"/>
                </a:lnTo>
                <a:lnTo>
                  <a:pt x="419100" y="19050"/>
                </a:lnTo>
                <a:lnTo>
                  <a:pt x="428625" y="19050"/>
                </a:lnTo>
                <a:lnTo>
                  <a:pt x="438150" y="19050"/>
                </a:lnTo>
                <a:lnTo>
                  <a:pt x="447675" y="19050"/>
                </a:lnTo>
                <a:lnTo>
                  <a:pt x="447675" y="19050"/>
                </a:lnTo>
                <a:lnTo>
                  <a:pt x="457200" y="19050"/>
                </a:lnTo>
                <a:lnTo>
                  <a:pt x="466725" y="19050"/>
                </a:lnTo>
                <a:lnTo>
                  <a:pt x="466725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76250" y="19050"/>
                </a:lnTo>
                <a:lnTo>
                  <a:pt x="466725" y="19050"/>
                </a:lnTo>
                <a:lnTo>
                  <a:pt x="457200" y="9525"/>
                </a:lnTo>
                <a:lnTo>
                  <a:pt x="457200" y="9525"/>
                </a:lnTo>
                <a:lnTo>
                  <a:pt x="447675" y="9525"/>
                </a:lnTo>
                <a:lnTo>
                  <a:pt x="438150" y="9525"/>
                </a:lnTo>
                <a:lnTo>
                  <a:pt x="428625" y="9525"/>
                </a:lnTo>
                <a:lnTo>
                  <a:pt x="428625" y="0"/>
                </a:lnTo>
                <a:lnTo>
                  <a:pt x="409575" y="0"/>
                </a:lnTo>
                <a:lnTo>
                  <a:pt x="400050" y="0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0"/>
                </a:lnTo>
                <a:lnTo>
                  <a:pt x="333375" y="0"/>
                </a:lnTo>
                <a:lnTo>
                  <a:pt x="323850" y="0"/>
                </a:lnTo>
                <a:lnTo>
                  <a:pt x="304800" y="9525"/>
                </a:lnTo>
                <a:lnTo>
                  <a:pt x="285750" y="9525"/>
                </a:lnTo>
                <a:lnTo>
                  <a:pt x="266700" y="9525"/>
                </a:lnTo>
                <a:lnTo>
                  <a:pt x="247650" y="9525"/>
                </a:lnTo>
                <a:lnTo>
                  <a:pt x="228600" y="9525"/>
                </a:lnTo>
                <a:lnTo>
                  <a:pt x="219075" y="9525"/>
                </a:lnTo>
                <a:lnTo>
                  <a:pt x="190500" y="9525"/>
                </a:lnTo>
                <a:lnTo>
                  <a:pt x="180975" y="9525"/>
                </a:lnTo>
                <a:lnTo>
                  <a:pt x="161925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76200" y="9525"/>
                </a:lnTo>
                <a:lnTo>
                  <a:pt x="85725" y="19050"/>
                </a:lnTo>
                <a:lnTo>
                  <a:pt x="85725" y="19050"/>
                </a:lnTo>
                <a:lnTo>
                  <a:pt x="95250" y="19050"/>
                </a:lnTo>
                <a:lnTo>
                  <a:pt x="104775" y="1905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80975" y="28575"/>
                </a:lnTo>
                <a:lnTo>
                  <a:pt x="200025" y="28575"/>
                </a:lnTo>
                <a:lnTo>
                  <a:pt x="209550" y="28575"/>
                </a:lnTo>
                <a:lnTo>
                  <a:pt x="238125" y="38100"/>
                </a:lnTo>
                <a:lnTo>
                  <a:pt x="247650" y="38100"/>
                </a:lnTo>
                <a:lnTo>
                  <a:pt x="276225" y="38100"/>
                </a:lnTo>
                <a:lnTo>
                  <a:pt x="285750" y="38100"/>
                </a:lnTo>
                <a:lnTo>
                  <a:pt x="304800" y="38100"/>
                </a:lnTo>
                <a:lnTo>
                  <a:pt x="323850" y="38100"/>
                </a:lnTo>
                <a:lnTo>
                  <a:pt x="333375" y="38100"/>
                </a:lnTo>
                <a:lnTo>
                  <a:pt x="352425" y="38100"/>
                </a:lnTo>
                <a:lnTo>
                  <a:pt x="371475" y="38100"/>
                </a:lnTo>
                <a:lnTo>
                  <a:pt x="381000" y="38100"/>
                </a:lnTo>
                <a:lnTo>
                  <a:pt x="390525" y="38100"/>
                </a:lnTo>
                <a:lnTo>
                  <a:pt x="400050" y="38100"/>
                </a:lnTo>
                <a:lnTo>
                  <a:pt x="409575" y="38100"/>
                </a:lnTo>
                <a:lnTo>
                  <a:pt x="419100" y="38100"/>
                </a:lnTo>
                <a:lnTo>
                  <a:pt x="428625" y="38100"/>
                </a:lnTo>
                <a:lnTo>
                  <a:pt x="428625" y="38100"/>
                </a:lnTo>
                <a:lnTo>
                  <a:pt x="428625" y="38100"/>
                </a:lnTo>
                <a:lnTo>
                  <a:pt x="428625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  <a:lnTo>
                  <a:pt x="4381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7239000" y="914400"/>
            <a:ext cx="171451" cy="1104901"/>
          </a:xfrm>
          <a:custGeom>
            <a:avLst/>
            <a:gdLst/>
            <a:ahLst/>
            <a:cxnLst/>
            <a:rect l="0" t="0" r="0" b="0"/>
            <a:pathLst>
              <a:path w="171451" h="1104901">
                <a:moveTo>
                  <a:pt x="95250" y="0"/>
                </a:move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0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9525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19050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28575"/>
                </a:lnTo>
                <a:lnTo>
                  <a:pt x="95250" y="38100"/>
                </a:lnTo>
                <a:lnTo>
                  <a:pt x="95250" y="47625"/>
                </a:lnTo>
                <a:lnTo>
                  <a:pt x="95250" y="47625"/>
                </a:lnTo>
                <a:lnTo>
                  <a:pt x="95250" y="47625"/>
                </a:lnTo>
                <a:lnTo>
                  <a:pt x="95250" y="57150"/>
                </a:lnTo>
                <a:lnTo>
                  <a:pt x="95250" y="66675"/>
                </a:lnTo>
                <a:lnTo>
                  <a:pt x="95250" y="66675"/>
                </a:lnTo>
                <a:lnTo>
                  <a:pt x="95250" y="76200"/>
                </a:lnTo>
                <a:lnTo>
                  <a:pt x="95250" y="76200"/>
                </a:lnTo>
                <a:lnTo>
                  <a:pt x="95250" y="85725"/>
                </a:lnTo>
                <a:lnTo>
                  <a:pt x="95250" y="95250"/>
                </a:lnTo>
                <a:lnTo>
                  <a:pt x="95250" y="95250"/>
                </a:lnTo>
                <a:lnTo>
                  <a:pt x="95250" y="104775"/>
                </a:lnTo>
                <a:lnTo>
                  <a:pt x="95250" y="114300"/>
                </a:lnTo>
                <a:lnTo>
                  <a:pt x="95250" y="123825"/>
                </a:lnTo>
                <a:lnTo>
                  <a:pt x="95250" y="123825"/>
                </a:lnTo>
                <a:lnTo>
                  <a:pt x="95250" y="133350"/>
                </a:lnTo>
                <a:lnTo>
                  <a:pt x="95250" y="142875"/>
                </a:lnTo>
                <a:lnTo>
                  <a:pt x="85725" y="152400"/>
                </a:lnTo>
                <a:lnTo>
                  <a:pt x="85725" y="152400"/>
                </a:lnTo>
                <a:lnTo>
                  <a:pt x="85725" y="161925"/>
                </a:lnTo>
                <a:lnTo>
                  <a:pt x="85725" y="171450"/>
                </a:lnTo>
                <a:lnTo>
                  <a:pt x="85725" y="180975"/>
                </a:lnTo>
                <a:lnTo>
                  <a:pt x="85725" y="190500"/>
                </a:lnTo>
                <a:lnTo>
                  <a:pt x="85725" y="190500"/>
                </a:lnTo>
                <a:lnTo>
                  <a:pt x="85725" y="200025"/>
                </a:lnTo>
                <a:lnTo>
                  <a:pt x="85725" y="209550"/>
                </a:lnTo>
                <a:lnTo>
                  <a:pt x="85725" y="219075"/>
                </a:lnTo>
                <a:lnTo>
                  <a:pt x="85725" y="228600"/>
                </a:lnTo>
                <a:lnTo>
                  <a:pt x="85725" y="238125"/>
                </a:lnTo>
                <a:lnTo>
                  <a:pt x="85725" y="247650"/>
                </a:lnTo>
                <a:lnTo>
                  <a:pt x="85725" y="257175"/>
                </a:lnTo>
                <a:lnTo>
                  <a:pt x="85725" y="266700"/>
                </a:lnTo>
                <a:lnTo>
                  <a:pt x="85725" y="276225"/>
                </a:lnTo>
                <a:lnTo>
                  <a:pt x="85725" y="285750"/>
                </a:lnTo>
                <a:lnTo>
                  <a:pt x="85725" y="285750"/>
                </a:lnTo>
                <a:lnTo>
                  <a:pt x="85725" y="295275"/>
                </a:lnTo>
                <a:lnTo>
                  <a:pt x="85725" y="304800"/>
                </a:lnTo>
                <a:lnTo>
                  <a:pt x="85725" y="314325"/>
                </a:lnTo>
                <a:lnTo>
                  <a:pt x="85725" y="323850"/>
                </a:lnTo>
                <a:lnTo>
                  <a:pt x="85725" y="333375"/>
                </a:lnTo>
                <a:lnTo>
                  <a:pt x="85725" y="342900"/>
                </a:lnTo>
                <a:lnTo>
                  <a:pt x="85725" y="361950"/>
                </a:lnTo>
                <a:lnTo>
                  <a:pt x="85725" y="371475"/>
                </a:lnTo>
                <a:lnTo>
                  <a:pt x="85725" y="381000"/>
                </a:lnTo>
                <a:lnTo>
                  <a:pt x="85725" y="390525"/>
                </a:lnTo>
                <a:lnTo>
                  <a:pt x="85725" y="400050"/>
                </a:lnTo>
                <a:lnTo>
                  <a:pt x="85725" y="409575"/>
                </a:lnTo>
                <a:lnTo>
                  <a:pt x="85725" y="419100"/>
                </a:lnTo>
                <a:lnTo>
                  <a:pt x="85725" y="428625"/>
                </a:lnTo>
                <a:lnTo>
                  <a:pt x="85725" y="438150"/>
                </a:lnTo>
                <a:lnTo>
                  <a:pt x="85725" y="447675"/>
                </a:lnTo>
                <a:lnTo>
                  <a:pt x="85725" y="457200"/>
                </a:lnTo>
                <a:lnTo>
                  <a:pt x="85725" y="466725"/>
                </a:lnTo>
                <a:lnTo>
                  <a:pt x="85725" y="485775"/>
                </a:lnTo>
                <a:lnTo>
                  <a:pt x="85725" y="495300"/>
                </a:lnTo>
                <a:lnTo>
                  <a:pt x="85725" y="504825"/>
                </a:lnTo>
                <a:lnTo>
                  <a:pt x="85725" y="514350"/>
                </a:lnTo>
                <a:lnTo>
                  <a:pt x="76200" y="523875"/>
                </a:lnTo>
                <a:lnTo>
                  <a:pt x="76200" y="533400"/>
                </a:lnTo>
                <a:lnTo>
                  <a:pt x="76200" y="542925"/>
                </a:lnTo>
                <a:lnTo>
                  <a:pt x="76200" y="561975"/>
                </a:lnTo>
                <a:lnTo>
                  <a:pt x="76200" y="571500"/>
                </a:lnTo>
                <a:lnTo>
                  <a:pt x="76200" y="581025"/>
                </a:lnTo>
                <a:lnTo>
                  <a:pt x="76200" y="590550"/>
                </a:lnTo>
                <a:lnTo>
                  <a:pt x="76200" y="609600"/>
                </a:lnTo>
                <a:lnTo>
                  <a:pt x="76200" y="609600"/>
                </a:lnTo>
                <a:lnTo>
                  <a:pt x="76200" y="628650"/>
                </a:lnTo>
                <a:lnTo>
                  <a:pt x="76200" y="638175"/>
                </a:lnTo>
                <a:lnTo>
                  <a:pt x="76200" y="647700"/>
                </a:lnTo>
                <a:lnTo>
                  <a:pt x="76200" y="657225"/>
                </a:lnTo>
                <a:lnTo>
                  <a:pt x="76200" y="666750"/>
                </a:lnTo>
                <a:lnTo>
                  <a:pt x="76200" y="676275"/>
                </a:lnTo>
                <a:lnTo>
                  <a:pt x="76200" y="685800"/>
                </a:lnTo>
                <a:lnTo>
                  <a:pt x="76200" y="704850"/>
                </a:lnTo>
                <a:lnTo>
                  <a:pt x="76200" y="714375"/>
                </a:lnTo>
                <a:lnTo>
                  <a:pt x="76200" y="723900"/>
                </a:lnTo>
                <a:lnTo>
                  <a:pt x="76200" y="733425"/>
                </a:lnTo>
                <a:lnTo>
                  <a:pt x="76200" y="742950"/>
                </a:lnTo>
                <a:lnTo>
                  <a:pt x="76200" y="752475"/>
                </a:lnTo>
                <a:lnTo>
                  <a:pt x="76200" y="762000"/>
                </a:lnTo>
                <a:lnTo>
                  <a:pt x="76200" y="771525"/>
                </a:lnTo>
                <a:lnTo>
                  <a:pt x="76200" y="790575"/>
                </a:lnTo>
                <a:lnTo>
                  <a:pt x="76200" y="800100"/>
                </a:lnTo>
                <a:lnTo>
                  <a:pt x="76200" y="809625"/>
                </a:lnTo>
                <a:lnTo>
                  <a:pt x="76200" y="819150"/>
                </a:lnTo>
                <a:lnTo>
                  <a:pt x="76200" y="828675"/>
                </a:lnTo>
                <a:lnTo>
                  <a:pt x="76200" y="838200"/>
                </a:lnTo>
                <a:lnTo>
                  <a:pt x="76200" y="847725"/>
                </a:lnTo>
                <a:lnTo>
                  <a:pt x="76200" y="857250"/>
                </a:lnTo>
                <a:lnTo>
                  <a:pt x="76200" y="866775"/>
                </a:lnTo>
                <a:lnTo>
                  <a:pt x="85725" y="876300"/>
                </a:lnTo>
                <a:lnTo>
                  <a:pt x="85725" y="885825"/>
                </a:lnTo>
                <a:lnTo>
                  <a:pt x="85725" y="904875"/>
                </a:lnTo>
                <a:lnTo>
                  <a:pt x="85725" y="904875"/>
                </a:lnTo>
                <a:lnTo>
                  <a:pt x="85725" y="923925"/>
                </a:lnTo>
                <a:lnTo>
                  <a:pt x="85725" y="923925"/>
                </a:lnTo>
                <a:lnTo>
                  <a:pt x="85725" y="933450"/>
                </a:lnTo>
                <a:lnTo>
                  <a:pt x="85725" y="952500"/>
                </a:lnTo>
                <a:lnTo>
                  <a:pt x="85725" y="962025"/>
                </a:lnTo>
                <a:lnTo>
                  <a:pt x="85725" y="962025"/>
                </a:lnTo>
                <a:lnTo>
                  <a:pt x="85725" y="981075"/>
                </a:lnTo>
                <a:lnTo>
                  <a:pt x="85725" y="990600"/>
                </a:lnTo>
                <a:lnTo>
                  <a:pt x="85725" y="1000125"/>
                </a:lnTo>
                <a:lnTo>
                  <a:pt x="85725" y="1000125"/>
                </a:lnTo>
                <a:lnTo>
                  <a:pt x="85725" y="1009650"/>
                </a:lnTo>
                <a:lnTo>
                  <a:pt x="85725" y="1019175"/>
                </a:lnTo>
                <a:lnTo>
                  <a:pt x="85725" y="1028700"/>
                </a:lnTo>
                <a:lnTo>
                  <a:pt x="85725" y="1038225"/>
                </a:lnTo>
                <a:lnTo>
                  <a:pt x="85725" y="1047750"/>
                </a:lnTo>
                <a:lnTo>
                  <a:pt x="85725" y="1057275"/>
                </a:lnTo>
                <a:lnTo>
                  <a:pt x="85725" y="1057275"/>
                </a:lnTo>
                <a:lnTo>
                  <a:pt x="85725" y="1066800"/>
                </a:lnTo>
                <a:lnTo>
                  <a:pt x="85725" y="1076325"/>
                </a:lnTo>
                <a:lnTo>
                  <a:pt x="85725" y="1085850"/>
                </a:lnTo>
                <a:lnTo>
                  <a:pt x="95250" y="1085850"/>
                </a:lnTo>
                <a:lnTo>
                  <a:pt x="95250" y="1085850"/>
                </a:lnTo>
                <a:lnTo>
                  <a:pt x="95250" y="1085850"/>
                </a:lnTo>
                <a:lnTo>
                  <a:pt x="95250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85850"/>
                </a:lnTo>
                <a:lnTo>
                  <a:pt x="85725" y="1076325"/>
                </a:lnTo>
                <a:lnTo>
                  <a:pt x="85725" y="1066800"/>
                </a:lnTo>
                <a:lnTo>
                  <a:pt x="76200" y="1057275"/>
                </a:lnTo>
                <a:lnTo>
                  <a:pt x="66675" y="1047750"/>
                </a:lnTo>
                <a:lnTo>
                  <a:pt x="66675" y="1038225"/>
                </a:lnTo>
                <a:lnTo>
                  <a:pt x="57150" y="1028700"/>
                </a:lnTo>
                <a:lnTo>
                  <a:pt x="47625" y="1019175"/>
                </a:lnTo>
                <a:lnTo>
                  <a:pt x="47625" y="1019175"/>
                </a:lnTo>
                <a:lnTo>
                  <a:pt x="47625" y="1009650"/>
                </a:lnTo>
                <a:lnTo>
                  <a:pt x="38100" y="1000125"/>
                </a:lnTo>
                <a:lnTo>
                  <a:pt x="38100" y="1000125"/>
                </a:lnTo>
                <a:lnTo>
                  <a:pt x="28575" y="990600"/>
                </a:lnTo>
                <a:lnTo>
                  <a:pt x="19050" y="981075"/>
                </a:lnTo>
                <a:lnTo>
                  <a:pt x="19050" y="981075"/>
                </a:lnTo>
                <a:lnTo>
                  <a:pt x="19050" y="971550"/>
                </a:lnTo>
                <a:lnTo>
                  <a:pt x="9525" y="971550"/>
                </a:lnTo>
                <a:lnTo>
                  <a:pt x="9525" y="971550"/>
                </a:lnTo>
                <a:lnTo>
                  <a:pt x="0" y="971550"/>
                </a:lnTo>
                <a:lnTo>
                  <a:pt x="0" y="971550"/>
                </a:lnTo>
                <a:lnTo>
                  <a:pt x="0" y="971550"/>
                </a:lnTo>
                <a:lnTo>
                  <a:pt x="0" y="971550"/>
                </a:lnTo>
                <a:lnTo>
                  <a:pt x="0" y="971550"/>
                </a:lnTo>
                <a:lnTo>
                  <a:pt x="0" y="971550"/>
                </a:lnTo>
                <a:lnTo>
                  <a:pt x="0" y="971550"/>
                </a:lnTo>
                <a:lnTo>
                  <a:pt x="9525" y="971550"/>
                </a:lnTo>
                <a:lnTo>
                  <a:pt x="9525" y="981075"/>
                </a:lnTo>
                <a:lnTo>
                  <a:pt x="19050" y="990600"/>
                </a:lnTo>
                <a:lnTo>
                  <a:pt x="19050" y="1000125"/>
                </a:lnTo>
                <a:lnTo>
                  <a:pt x="28575" y="1009650"/>
                </a:lnTo>
                <a:lnTo>
                  <a:pt x="38100" y="1019175"/>
                </a:lnTo>
                <a:lnTo>
                  <a:pt x="47625" y="1028700"/>
                </a:lnTo>
                <a:lnTo>
                  <a:pt x="47625" y="1038225"/>
                </a:lnTo>
                <a:lnTo>
                  <a:pt x="57150" y="1057275"/>
                </a:lnTo>
                <a:lnTo>
                  <a:pt x="66675" y="1066800"/>
                </a:lnTo>
                <a:lnTo>
                  <a:pt x="76200" y="1076325"/>
                </a:lnTo>
                <a:lnTo>
                  <a:pt x="76200" y="1085850"/>
                </a:lnTo>
                <a:lnTo>
                  <a:pt x="85725" y="1085850"/>
                </a:lnTo>
                <a:lnTo>
                  <a:pt x="85725" y="1095375"/>
                </a:lnTo>
                <a:lnTo>
                  <a:pt x="95250" y="1095375"/>
                </a:lnTo>
                <a:lnTo>
                  <a:pt x="95250" y="1104900"/>
                </a:lnTo>
                <a:lnTo>
                  <a:pt x="95250" y="1104900"/>
                </a:lnTo>
                <a:lnTo>
                  <a:pt x="95250" y="1104900"/>
                </a:lnTo>
                <a:lnTo>
                  <a:pt x="95250" y="1104900"/>
                </a:lnTo>
                <a:lnTo>
                  <a:pt x="95250" y="1095375"/>
                </a:lnTo>
                <a:lnTo>
                  <a:pt x="95250" y="1095375"/>
                </a:lnTo>
                <a:lnTo>
                  <a:pt x="104775" y="1085850"/>
                </a:lnTo>
                <a:lnTo>
                  <a:pt x="104775" y="1076325"/>
                </a:lnTo>
                <a:lnTo>
                  <a:pt x="114300" y="1066800"/>
                </a:lnTo>
                <a:lnTo>
                  <a:pt x="123825" y="1047750"/>
                </a:lnTo>
                <a:lnTo>
                  <a:pt x="133350" y="1028700"/>
                </a:lnTo>
                <a:lnTo>
                  <a:pt x="142875" y="1000125"/>
                </a:lnTo>
                <a:lnTo>
                  <a:pt x="152400" y="990600"/>
                </a:lnTo>
                <a:lnTo>
                  <a:pt x="161925" y="971550"/>
                </a:lnTo>
                <a:lnTo>
                  <a:pt x="161925" y="962025"/>
                </a:lnTo>
                <a:lnTo>
                  <a:pt x="171450" y="962025"/>
                </a:lnTo>
                <a:lnTo>
                  <a:pt x="171450" y="952500"/>
                </a:lnTo>
                <a:lnTo>
                  <a:pt x="171450" y="952500"/>
                </a:lnTo>
                <a:lnTo>
                  <a:pt x="171450" y="952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7239000" y="923925"/>
            <a:ext cx="171451" cy="171451"/>
          </a:xfrm>
          <a:custGeom>
            <a:avLst/>
            <a:gdLst/>
            <a:ahLst/>
            <a:cxnLst/>
            <a:rect l="0" t="0" r="0" b="0"/>
            <a:pathLst>
              <a:path w="171451" h="171451">
                <a:moveTo>
                  <a:pt x="28575" y="142875"/>
                </a:moveTo>
                <a:lnTo>
                  <a:pt x="28575" y="142875"/>
                </a:lnTo>
                <a:lnTo>
                  <a:pt x="19050" y="142875"/>
                </a:lnTo>
                <a:lnTo>
                  <a:pt x="19050" y="142875"/>
                </a:lnTo>
                <a:lnTo>
                  <a:pt x="9525" y="142875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33350"/>
                </a:lnTo>
                <a:lnTo>
                  <a:pt x="0" y="123825"/>
                </a:lnTo>
                <a:lnTo>
                  <a:pt x="0" y="123825"/>
                </a:lnTo>
                <a:lnTo>
                  <a:pt x="9525" y="123825"/>
                </a:lnTo>
                <a:lnTo>
                  <a:pt x="9525" y="114300"/>
                </a:lnTo>
                <a:lnTo>
                  <a:pt x="19050" y="104775"/>
                </a:lnTo>
                <a:lnTo>
                  <a:pt x="28575" y="95250"/>
                </a:lnTo>
                <a:lnTo>
                  <a:pt x="38100" y="85725"/>
                </a:lnTo>
                <a:lnTo>
                  <a:pt x="47625" y="66675"/>
                </a:lnTo>
                <a:lnTo>
                  <a:pt x="57150" y="57150"/>
                </a:lnTo>
                <a:lnTo>
                  <a:pt x="76200" y="47625"/>
                </a:lnTo>
                <a:lnTo>
                  <a:pt x="85725" y="38100"/>
                </a:lnTo>
                <a:lnTo>
                  <a:pt x="95250" y="28575"/>
                </a:lnTo>
                <a:lnTo>
                  <a:pt x="104775" y="19050"/>
                </a:lnTo>
                <a:lnTo>
                  <a:pt x="114300" y="9525"/>
                </a:lnTo>
                <a:lnTo>
                  <a:pt x="123825" y="9525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0"/>
                </a:lnTo>
                <a:lnTo>
                  <a:pt x="123825" y="9525"/>
                </a:lnTo>
                <a:lnTo>
                  <a:pt x="123825" y="9525"/>
                </a:lnTo>
                <a:lnTo>
                  <a:pt x="123825" y="28575"/>
                </a:lnTo>
                <a:lnTo>
                  <a:pt x="123825" y="38100"/>
                </a:lnTo>
                <a:lnTo>
                  <a:pt x="114300" y="47625"/>
                </a:lnTo>
                <a:lnTo>
                  <a:pt x="114300" y="66675"/>
                </a:lnTo>
                <a:lnTo>
                  <a:pt x="114300" y="85725"/>
                </a:lnTo>
                <a:lnTo>
                  <a:pt x="114300" y="95250"/>
                </a:lnTo>
                <a:lnTo>
                  <a:pt x="123825" y="114300"/>
                </a:lnTo>
                <a:lnTo>
                  <a:pt x="123825" y="123825"/>
                </a:lnTo>
                <a:lnTo>
                  <a:pt x="133350" y="133350"/>
                </a:lnTo>
                <a:lnTo>
                  <a:pt x="142875" y="152400"/>
                </a:lnTo>
                <a:lnTo>
                  <a:pt x="152400" y="161925"/>
                </a:lnTo>
                <a:lnTo>
                  <a:pt x="161925" y="171450"/>
                </a:lnTo>
                <a:lnTo>
                  <a:pt x="171450" y="171450"/>
                </a:lnTo>
                <a:lnTo>
                  <a:pt x="171450" y="1714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7658100" y="1457325"/>
            <a:ext cx="1028701" cy="609601"/>
          </a:xfrm>
          <a:custGeom>
            <a:avLst/>
            <a:gdLst/>
            <a:ahLst/>
            <a:cxnLst/>
            <a:rect l="0" t="0" r="0" b="0"/>
            <a:pathLst>
              <a:path w="1028701" h="609601">
                <a:moveTo>
                  <a:pt x="19050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85725"/>
                </a:lnTo>
                <a:lnTo>
                  <a:pt x="76200" y="85725"/>
                </a:lnTo>
                <a:lnTo>
                  <a:pt x="85725" y="95250"/>
                </a:lnTo>
                <a:lnTo>
                  <a:pt x="95250" y="95250"/>
                </a:lnTo>
                <a:lnTo>
                  <a:pt x="104775" y="95250"/>
                </a:lnTo>
                <a:lnTo>
                  <a:pt x="104775" y="104775"/>
                </a:lnTo>
                <a:lnTo>
                  <a:pt x="114300" y="104775"/>
                </a:lnTo>
                <a:lnTo>
                  <a:pt x="123825" y="114300"/>
                </a:lnTo>
                <a:lnTo>
                  <a:pt x="123825" y="114300"/>
                </a:lnTo>
                <a:lnTo>
                  <a:pt x="133350" y="123825"/>
                </a:lnTo>
                <a:lnTo>
                  <a:pt x="142875" y="123825"/>
                </a:lnTo>
                <a:lnTo>
                  <a:pt x="152400" y="133350"/>
                </a:lnTo>
                <a:lnTo>
                  <a:pt x="152400" y="133350"/>
                </a:lnTo>
                <a:lnTo>
                  <a:pt x="161925" y="142875"/>
                </a:lnTo>
                <a:lnTo>
                  <a:pt x="171450" y="142875"/>
                </a:lnTo>
                <a:lnTo>
                  <a:pt x="180975" y="152400"/>
                </a:lnTo>
                <a:lnTo>
                  <a:pt x="190500" y="152400"/>
                </a:lnTo>
                <a:lnTo>
                  <a:pt x="190500" y="152400"/>
                </a:lnTo>
                <a:lnTo>
                  <a:pt x="200025" y="161925"/>
                </a:lnTo>
                <a:lnTo>
                  <a:pt x="209550" y="161925"/>
                </a:lnTo>
                <a:lnTo>
                  <a:pt x="219075" y="171450"/>
                </a:lnTo>
                <a:lnTo>
                  <a:pt x="228600" y="171450"/>
                </a:lnTo>
                <a:lnTo>
                  <a:pt x="238125" y="180975"/>
                </a:lnTo>
                <a:lnTo>
                  <a:pt x="247650" y="180975"/>
                </a:lnTo>
                <a:lnTo>
                  <a:pt x="247650" y="190500"/>
                </a:lnTo>
                <a:lnTo>
                  <a:pt x="257175" y="190500"/>
                </a:lnTo>
                <a:lnTo>
                  <a:pt x="266700" y="200025"/>
                </a:lnTo>
                <a:lnTo>
                  <a:pt x="276225" y="200025"/>
                </a:lnTo>
                <a:lnTo>
                  <a:pt x="285750" y="209550"/>
                </a:lnTo>
                <a:lnTo>
                  <a:pt x="295275" y="209550"/>
                </a:lnTo>
                <a:lnTo>
                  <a:pt x="304800" y="219075"/>
                </a:lnTo>
                <a:lnTo>
                  <a:pt x="314325" y="219075"/>
                </a:lnTo>
                <a:lnTo>
                  <a:pt x="323850" y="228600"/>
                </a:lnTo>
                <a:lnTo>
                  <a:pt x="333375" y="228600"/>
                </a:lnTo>
                <a:lnTo>
                  <a:pt x="342900" y="238125"/>
                </a:lnTo>
                <a:lnTo>
                  <a:pt x="352425" y="238125"/>
                </a:lnTo>
                <a:lnTo>
                  <a:pt x="361950" y="247650"/>
                </a:lnTo>
                <a:lnTo>
                  <a:pt x="371475" y="257175"/>
                </a:lnTo>
                <a:lnTo>
                  <a:pt x="381000" y="257175"/>
                </a:lnTo>
                <a:lnTo>
                  <a:pt x="390525" y="266700"/>
                </a:lnTo>
                <a:lnTo>
                  <a:pt x="390525" y="276225"/>
                </a:lnTo>
                <a:lnTo>
                  <a:pt x="400050" y="276225"/>
                </a:lnTo>
                <a:lnTo>
                  <a:pt x="409575" y="285750"/>
                </a:lnTo>
                <a:lnTo>
                  <a:pt x="419100" y="285750"/>
                </a:lnTo>
                <a:lnTo>
                  <a:pt x="428625" y="295275"/>
                </a:lnTo>
                <a:lnTo>
                  <a:pt x="438150" y="304800"/>
                </a:lnTo>
                <a:lnTo>
                  <a:pt x="447675" y="304800"/>
                </a:lnTo>
                <a:lnTo>
                  <a:pt x="457200" y="304800"/>
                </a:lnTo>
                <a:lnTo>
                  <a:pt x="466725" y="314325"/>
                </a:lnTo>
                <a:lnTo>
                  <a:pt x="476250" y="323850"/>
                </a:lnTo>
                <a:lnTo>
                  <a:pt x="485775" y="323850"/>
                </a:lnTo>
                <a:lnTo>
                  <a:pt x="495300" y="333375"/>
                </a:lnTo>
                <a:lnTo>
                  <a:pt x="504825" y="333375"/>
                </a:lnTo>
                <a:lnTo>
                  <a:pt x="514350" y="342900"/>
                </a:lnTo>
                <a:lnTo>
                  <a:pt x="533400" y="352425"/>
                </a:lnTo>
                <a:lnTo>
                  <a:pt x="533400" y="352425"/>
                </a:lnTo>
                <a:lnTo>
                  <a:pt x="542925" y="361950"/>
                </a:lnTo>
                <a:lnTo>
                  <a:pt x="561975" y="361950"/>
                </a:lnTo>
                <a:lnTo>
                  <a:pt x="571500" y="371475"/>
                </a:lnTo>
                <a:lnTo>
                  <a:pt x="581025" y="371475"/>
                </a:lnTo>
                <a:lnTo>
                  <a:pt x="590550" y="381000"/>
                </a:lnTo>
                <a:lnTo>
                  <a:pt x="600075" y="381000"/>
                </a:lnTo>
                <a:lnTo>
                  <a:pt x="609600" y="390525"/>
                </a:lnTo>
                <a:lnTo>
                  <a:pt x="619125" y="400050"/>
                </a:lnTo>
                <a:lnTo>
                  <a:pt x="628650" y="400050"/>
                </a:lnTo>
                <a:lnTo>
                  <a:pt x="628650" y="409575"/>
                </a:lnTo>
                <a:lnTo>
                  <a:pt x="638175" y="409575"/>
                </a:lnTo>
                <a:lnTo>
                  <a:pt x="657225" y="409575"/>
                </a:lnTo>
                <a:lnTo>
                  <a:pt x="666750" y="419100"/>
                </a:lnTo>
                <a:lnTo>
                  <a:pt x="676275" y="428625"/>
                </a:lnTo>
                <a:lnTo>
                  <a:pt x="676275" y="428625"/>
                </a:lnTo>
                <a:lnTo>
                  <a:pt x="685800" y="438150"/>
                </a:lnTo>
                <a:lnTo>
                  <a:pt x="695325" y="438150"/>
                </a:lnTo>
                <a:lnTo>
                  <a:pt x="714375" y="447675"/>
                </a:lnTo>
                <a:lnTo>
                  <a:pt x="723900" y="447675"/>
                </a:lnTo>
                <a:lnTo>
                  <a:pt x="733425" y="457200"/>
                </a:lnTo>
                <a:lnTo>
                  <a:pt x="742950" y="457200"/>
                </a:lnTo>
                <a:lnTo>
                  <a:pt x="752475" y="466725"/>
                </a:lnTo>
                <a:lnTo>
                  <a:pt x="752475" y="466725"/>
                </a:lnTo>
                <a:lnTo>
                  <a:pt x="762000" y="476250"/>
                </a:lnTo>
                <a:lnTo>
                  <a:pt x="771525" y="476250"/>
                </a:lnTo>
                <a:lnTo>
                  <a:pt x="781050" y="485775"/>
                </a:lnTo>
                <a:lnTo>
                  <a:pt x="790575" y="495300"/>
                </a:lnTo>
                <a:lnTo>
                  <a:pt x="800100" y="495300"/>
                </a:lnTo>
                <a:lnTo>
                  <a:pt x="809625" y="504825"/>
                </a:lnTo>
                <a:lnTo>
                  <a:pt x="819150" y="504825"/>
                </a:lnTo>
                <a:lnTo>
                  <a:pt x="828675" y="504825"/>
                </a:lnTo>
                <a:lnTo>
                  <a:pt x="838200" y="514350"/>
                </a:lnTo>
                <a:lnTo>
                  <a:pt x="847725" y="523875"/>
                </a:lnTo>
                <a:lnTo>
                  <a:pt x="857250" y="523875"/>
                </a:lnTo>
                <a:lnTo>
                  <a:pt x="866775" y="533400"/>
                </a:lnTo>
                <a:lnTo>
                  <a:pt x="876300" y="533400"/>
                </a:lnTo>
                <a:lnTo>
                  <a:pt x="885825" y="533400"/>
                </a:lnTo>
                <a:lnTo>
                  <a:pt x="895350" y="542925"/>
                </a:lnTo>
                <a:lnTo>
                  <a:pt x="904875" y="542925"/>
                </a:lnTo>
                <a:lnTo>
                  <a:pt x="914400" y="552450"/>
                </a:lnTo>
                <a:lnTo>
                  <a:pt x="923925" y="552450"/>
                </a:lnTo>
                <a:lnTo>
                  <a:pt x="933450" y="561975"/>
                </a:lnTo>
                <a:lnTo>
                  <a:pt x="942975" y="561975"/>
                </a:lnTo>
                <a:lnTo>
                  <a:pt x="942975" y="571500"/>
                </a:lnTo>
                <a:lnTo>
                  <a:pt x="962025" y="571500"/>
                </a:lnTo>
                <a:lnTo>
                  <a:pt x="962025" y="571500"/>
                </a:lnTo>
                <a:lnTo>
                  <a:pt x="971550" y="581025"/>
                </a:lnTo>
                <a:lnTo>
                  <a:pt x="981075" y="581025"/>
                </a:lnTo>
                <a:lnTo>
                  <a:pt x="990600" y="581025"/>
                </a:lnTo>
                <a:lnTo>
                  <a:pt x="990600" y="581025"/>
                </a:lnTo>
                <a:lnTo>
                  <a:pt x="1000125" y="590550"/>
                </a:lnTo>
                <a:lnTo>
                  <a:pt x="1009650" y="590550"/>
                </a:lnTo>
                <a:lnTo>
                  <a:pt x="1009650" y="600075"/>
                </a:lnTo>
                <a:lnTo>
                  <a:pt x="1009650" y="600075"/>
                </a:lnTo>
                <a:lnTo>
                  <a:pt x="1019175" y="600075"/>
                </a:lnTo>
                <a:lnTo>
                  <a:pt x="1028700" y="600075"/>
                </a:lnTo>
                <a:lnTo>
                  <a:pt x="1028700" y="600075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  <a:lnTo>
                  <a:pt x="1028700" y="609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8934450" y="3962400"/>
            <a:ext cx="752476" cy="523876"/>
          </a:xfrm>
          <a:custGeom>
            <a:avLst/>
            <a:gdLst/>
            <a:ahLst/>
            <a:cxnLst/>
            <a:rect l="0" t="0" r="0" b="0"/>
            <a:pathLst>
              <a:path w="752476" h="523876">
                <a:moveTo>
                  <a:pt x="190500" y="66675"/>
                </a:moveTo>
                <a:lnTo>
                  <a:pt x="190500" y="66675"/>
                </a:lnTo>
                <a:lnTo>
                  <a:pt x="180975" y="66675"/>
                </a:lnTo>
                <a:lnTo>
                  <a:pt x="171450" y="66675"/>
                </a:lnTo>
                <a:lnTo>
                  <a:pt x="152400" y="76200"/>
                </a:lnTo>
                <a:lnTo>
                  <a:pt x="133350" y="76200"/>
                </a:lnTo>
                <a:lnTo>
                  <a:pt x="114300" y="85725"/>
                </a:lnTo>
                <a:lnTo>
                  <a:pt x="104775" y="95250"/>
                </a:lnTo>
                <a:lnTo>
                  <a:pt x="85725" y="104775"/>
                </a:lnTo>
                <a:lnTo>
                  <a:pt x="66675" y="114300"/>
                </a:lnTo>
                <a:lnTo>
                  <a:pt x="57150" y="133350"/>
                </a:lnTo>
                <a:lnTo>
                  <a:pt x="38100" y="142875"/>
                </a:lnTo>
                <a:lnTo>
                  <a:pt x="19050" y="161925"/>
                </a:lnTo>
                <a:lnTo>
                  <a:pt x="19050" y="180975"/>
                </a:lnTo>
                <a:lnTo>
                  <a:pt x="9525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9525" y="314325"/>
                </a:lnTo>
                <a:lnTo>
                  <a:pt x="19050" y="333375"/>
                </a:lnTo>
                <a:lnTo>
                  <a:pt x="19050" y="361950"/>
                </a:lnTo>
                <a:lnTo>
                  <a:pt x="38100" y="381000"/>
                </a:lnTo>
                <a:lnTo>
                  <a:pt x="47625" y="400050"/>
                </a:lnTo>
                <a:lnTo>
                  <a:pt x="66675" y="419100"/>
                </a:lnTo>
                <a:lnTo>
                  <a:pt x="76200" y="428625"/>
                </a:lnTo>
                <a:lnTo>
                  <a:pt x="95250" y="447675"/>
                </a:lnTo>
                <a:lnTo>
                  <a:pt x="114300" y="466725"/>
                </a:lnTo>
                <a:lnTo>
                  <a:pt x="142875" y="476250"/>
                </a:lnTo>
                <a:lnTo>
                  <a:pt x="161925" y="485775"/>
                </a:lnTo>
                <a:lnTo>
                  <a:pt x="190500" y="495300"/>
                </a:lnTo>
                <a:lnTo>
                  <a:pt x="219075" y="504825"/>
                </a:lnTo>
                <a:lnTo>
                  <a:pt x="247650" y="514350"/>
                </a:lnTo>
                <a:lnTo>
                  <a:pt x="285750" y="523875"/>
                </a:lnTo>
                <a:lnTo>
                  <a:pt x="314325" y="523875"/>
                </a:lnTo>
                <a:lnTo>
                  <a:pt x="352425" y="523875"/>
                </a:lnTo>
                <a:lnTo>
                  <a:pt x="381000" y="523875"/>
                </a:lnTo>
                <a:lnTo>
                  <a:pt x="419100" y="523875"/>
                </a:lnTo>
                <a:lnTo>
                  <a:pt x="447675" y="523875"/>
                </a:lnTo>
                <a:lnTo>
                  <a:pt x="485775" y="514350"/>
                </a:lnTo>
                <a:lnTo>
                  <a:pt x="523875" y="504825"/>
                </a:lnTo>
                <a:lnTo>
                  <a:pt x="552450" y="504825"/>
                </a:lnTo>
                <a:lnTo>
                  <a:pt x="590550" y="495300"/>
                </a:lnTo>
                <a:lnTo>
                  <a:pt x="619125" y="485775"/>
                </a:lnTo>
                <a:lnTo>
                  <a:pt x="647700" y="466725"/>
                </a:lnTo>
                <a:lnTo>
                  <a:pt x="666750" y="457200"/>
                </a:lnTo>
                <a:lnTo>
                  <a:pt x="685800" y="438150"/>
                </a:lnTo>
                <a:lnTo>
                  <a:pt x="714375" y="419100"/>
                </a:lnTo>
                <a:lnTo>
                  <a:pt x="723900" y="400050"/>
                </a:lnTo>
                <a:lnTo>
                  <a:pt x="733425" y="371475"/>
                </a:lnTo>
                <a:lnTo>
                  <a:pt x="742950" y="352425"/>
                </a:lnTo>
                <a:lnTo>
                  <a:pt x="752475" y="333375"/>
                </a:lnTo>
                <a:lnTo>
                  <a:pt x="752475" y="304800"/>
                </a:lnTo>
                <a:lnTo>
                  <a:pt x="752475" y="285750"/>
                </a:lnTo>
                <a:lnTo>
                  <a:pt x="752475" y="257175"/>
                </a:lnTo>
                <a:lnTo>
                  <a:pt x="742950" y="238125"/>
                </a:lnTo>
                <a:lnTo>
                  <a:pt x="742950" y="219075"/>
                </a:lnTo>
                <a:lnTo>
                  <a:pt x="733425" y="190500"/>
                </a:lnTo>
                <a:lnTo>
                  <a:pt x="714375" y="171450"/>
                </a:lnTo>
                <a:lnTo>
                  <a:pt x="704850" y="152400"/>
                </a:lnTo>
                <a:lnTo>
                  <a:pt x="685800" y="133350"/>
                </a:lnTo>
                <a:lnTo>
                  <a:pt x="666750" y="114300"/>
                </a:lnTo>
                <a:lnTo>
                  <a:pt x="647700" y="95250"/>
                </a:lnTo>
                <a:lnTo>
                  <a:pt x="619125" y="76200"/>
                </a:lnTo>
                <a:lnTo>
                  <a:pt x="600075" y="57150"/>
                </a:lnTo>
                <a:lnTo>
                  <a:pt x="571500" y="47625"/>
                </a:lnTo>
                <a:lnTo>
                  <a:pt x="542925" y="38100"/>
                </a:lnTo>
                <a:lnTo>
                  <a:pt x="514350" y="28575"/>
                </a:lnTo>
                <a:lnTo>
                  <a:pt x="485775" y="19050"/>
                </a:lnTo>
                <a:lnTo>
                  <a:pt x="447675" y="9525"/>
                </a:lnTo>
                <a:lnTo>
                  <a:pt x="409575" y="9525"/>
                </a:lnTo>
                <a:lnTo>
                  <a:pt x="371475" y="0"/>
                </a:lnTo>
                <a:lnTo>
                  <a:pt x="323850" y="9525"/>
                </a:lnTo>
                <a:lnTo>
                  <a:pt x="276225" y="9525"/>
                </a:lnTo>
                <a:lnTo>
                  <a:pt x="228600" y="19050"/>
                </a:lnTo>
                <a:lnTo>
                  <a:pt x="171450" y="47625"/>
                </a:lnTo>
                <a:lnTo>
                  <a:pt x="114300" y="76200"/>
                </a:lnTo>
                <a:lnTo>
                  <a:pt x="66675" y="104775"/>
                </a:lnTo>
                <a:lnTo>
                  <a:pt x="38100" y="123825"/>
                </a:lnTo>
                <a:lnTo>
                  <a:pt x="38100" y="1238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2705100" y="638175"/>
            <a:ext cx="933451" cy="1181101"/>
          </a:xfrm>
          <a:custGeom>
            <a:avLst/>
            <a:gdLst/>
            <a:ahLst/>
            <a:cxnLst/>
            <a:rect l="0" t="0" r="0" b="0"/>
            <a:pathLst>
              <a:path w="933451" h="118110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47625" y="0"/>
                </a:lnTo>
                <a:lnTo>
                  <a:pt x="57150" y="9525"/>
                </a:lnTo>
                <a:lnTo>
                  <a:pt x="57150" y="9525"/>
                </a:lnTo>
                <a:lnTo>
                  <a:pt x="57150" y="9525"/>
                </a:lnTo>
                <a:lnTo>
                  <a:pt x="76200" y="19050"/>
                </a:lnTo>
                <a:lnTo>
                  <a:pt x="85725" y="19050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38100"/>
                </a:lnTo>
                <a:lnTo>
                  <a:pt x="114300" y="47625"/>
                </a:lnTo>
                <a:lnTo>
                  <a:pt x="123825" y="47625"/>
                </a:lnTo>
                <a:lnTo>
                  <a:pt x="133350" y="57150"/>
                </a:lnTo>
                <a:lnTo>
                  <a:pt x="142875" y="57150"/>
                </a:lnTo>
                <a:lnTo>
                  <a:pt x="142875" y="66675"/>
                </a:lnTo>
                <a:lnTo>
                  <a:pt x="152400" y="76200"/>
                </a:lnTo>
                <a:lnTo>
                  <a:pt x="152400" y="85725"/>
                </a:lnTo>
                <a:lnTo>
                  <a:pt x="161925" y="85725"/>
                </a:lnTo>
                <a:lnTo>
                  <a:pt x="180975" y="95250"/>
                </a:lnTo>
                <a:lnTo>
                  <a:pt x="180975" y="104775"/>
                </a:lnTo>
                <a:lnTo>
                  <a:pt x="190500" y="104775"/>
                </a:lnTo>
                <a:lnTo>
                  <a:pt x="200025" y="114300"/>
                </a:lnTo>
                <a:lnTo>
                  <a:pt x="200025" y="123825"/>
                </a:lnTo>
                <a:lnTo>
                  <a:pt x="209550" y="133350"/>
                </a:lnTo>
                <a:lnTo>
                  <a:pt x="219075" y="142875"/>
                </a:lnTo>
                <a:lnTo>
                  <a:pt x="228600" y="152400"/>
                </a:lnTo>
                <a:lnTo>
                  <a:pt x="238125" y="161925"/>
                </a:lnTo>
                <a:lnTo>
                  <a:pt x="238125" y="171450"/>
                </a:lnTo>
                <a:lnTo>
                  <a:pt x="247650" y="180975"/>
                </a:lnTo>
                <a:lnTo>
                  <a:pt x="247650" y="180975"/>
                </a:lnTo>
                <a:lnTo>
                  <a:pt x="257175" y="190500"/>
                </a:lnTo>
                <a:lnTo>
                  <a:pt x="266700" y="200025"/>
                </a:lnTo>
                <a:lnTo>
                  <a:pt x="266700" y="209550"/>
                </a:lnTo>
                <a:lnTo>
                  <a:pt x="276225" y="219075"/>
                </a:lnTo>
                <a:lnTo>
                  <a:pt x="285750" y="228600"/>
                </a:lnTo>
                <a:lnTo>
                  <a:pt x="285750" y="247650"/>
                </a:lnTo>
                <a:lnTo>
                  <a:pt x="295275" y="247650"/>
                </a:lnTo>
                <a:lnTo>
                  <a:pt x="295275" y="266700"/>
                </a:lnTo>
                <a:lnTo>
                  <a:pt x="304800" y="276225"/>
                </a:lnTo>
                <a:lnTo>
                  <a:pt x="304800" y="285750"/>
                </a:lnTo>
                <a:lnTo>
                  <a:pt x="314325" y="295275"/>
                </a:lnTo>
                <a:lnTo>
                  <a:pt x="323850" y="304800"/>
                </a:lnTo>
                <a:lnTo>
                  <a:pt x="333375" y="314325"/>
                </a:lnTo>
                <a:lnTo>
                  <a:pt x="333375" y="323850"/>
                </a:lnTo>
                <a:lnTo>
                  <a:pt x="342900" y="333375"/>
                </a:lnTo>
                <a:lnTo>
                  <a:pt x="352425" y="342900"/>
                </a:lnTo>
                <a:lnTo>
                  <a:pt x="352425" y="352425"/>
                </a:lnTo>
                <a:lnTo>
                  <a:pt x="361950" y="361950"/>
                </a:lnTo>
                <a:lnTo>
                  <a:pt x="371475" y="371475"/>
                </a:lnTo>
                <a:lnTo>
                  <a:pt x="371475" y="381000"/>
                </a:lnTo>
                <a:lnTo>
                  <a:pt x="381000" y="390525"/>
                </a:lnTo>
                <a:lnTo>
                  <a:pt x="390525" y="400050"/>
                </a:lnTo>
                <a:lnTo>
                  <a:pt x="390525" y="409575"/>
                </a:lnTo>
                <a:lnTo>
                  <a:pt x="400050" y="419100"/>
                </a:lnTo>
                <a:lnTo>
                  <a:pt x="409575" y="428625"/>
                </a:lnTo>
                <a:lnTo>
                  <a:pt x="419100" y="438150"/>
                </a:lnTo>
                <a:lnTo>
                  <a:pt x="428625" y="447675"/>
                </a:lnTo>
                <a:lnTo>
                  <a:pt x="438150" y="447675"/>
                </a:lnTo>
                <a:lnTo>
                  <a:pt x="438150" y="457200"/>
                </a:lnTo>
                <a:lnTo>
                  <a:pt x="447675" y="466725"/>
                </a:lnTo>
                <a:lnTo>
                  <a:pt x="457200" y="476250"/>
                </a:lnTo>
                <a:lnTo>
                  <a:pt x="466725" y="485775"/>
                </a:lnTo>
                <a:lnTo>
                  <a:pt x="466725" y="495300"/>
                </a:lnTo>
                <a:lnTo>
                  <a:pt x="485775" y="504825"/>
                </a:lnTo>
                <a:lnTo>
                  <a:pt x="485775" y="514350"/>
                </a:lnTo>
                <a:lnTo>
                  <a:pt x="495300" y="523875"/>
                </a:lnTo>
                <a:lnTo>
                  <a:pt x="495300" y="533400"/>
                </a:lnTo>
                <a:lnTo>
                  <a:pt x="504825" y="542925"/>
                </a:lnTo>
                <a:lnTo>
                  <a:pt x="514350" y="552450"/>
                </a:lnTo>
                <a:lnTo>
                  <a:pt x="514350" y="561975"/>
                </a:lnTo>
                <a:lnTo>
                  <a:pt x="523875" y="571500"/>
                </a:lnTo>
                <a:lnTo>
                  <a:pt x="533400" y="581025"/>
                </a:lnTo>
                <a:lnTo>
                  <a:pt x="533400" y="590550"/>
                </a:lnTo>
                <a:lnTo>
                  <a:pt x="542925" y="609600"/>
                </a:lnTo>
                <a:lnTo>
                  <a:pt x="552450" y="619125"/>
                </a:lnTo>
                <a:lnTo>
                  <a:pt x="561975" y="628650"/>
                </a:lnTo>
                <a:lnTo>
                  <a:pt x="561975" y="638175"/>
                </a:lnTo>
                <a:lnTo>
                  <a:pt x="571500" y="647700"/>
                </a:lnTo>
                <a:lnTo>
                  <a:pt x="581025" y="657225"/>
                </a:lnTo>
                <a:lnTo>
                  <a:pt x="581025" y="666750"/>
                </a:lnTo>
                <a:lnTo>
                  <a:pt x="590550" y="676275"/>
                </a:lnTo>
                <a:lnTo>
                  <a:pt x="600075" y="685800"/>
                </a:lnTo>
                <a:lnTo>
                  <a:pt x="609600" y="695325"/>
                </a:lnTo>
                <a:lnTo>
                  <a:pt x="619125" y="704850"/>
                </a:lnTo>
                <a:lnTo>
                  <a:pt x="619125" y="723900"/>
                </a:lnTo>
                <a:lnTo>
                  <a:pt x="628650" y="733425"/>
                </a:lnTo>
                <a:lnTo>
                  <a:pt x="638175" y="742950"/>
                </a:lnTo>
                <a:lnTo>
                  <a:pt x="638175" y="752475"/>
                </a:lnTo>
                <a:lnTo>
                  <a:pt x="647700" y="762000"/>
                </a:lnTo>
                <a:lnTo>
                  <a:pt x="657225" y="771525"/>
                </a:lnTo>
                <a:lnTo>
                  <a:pt x="666750" y="781050"/>
                </a:lnTo>
                <a:lnTo>
                  <a:pt x="666750" y="790575"/>
                </a:lnTo>
                <a:lnTo>
                  <a:pt x="676275" y="800100"/>
                </a:lnTo>
                <a:lnTo>
                  <a:pt x="676275" y="809625"/>
                </a:lnTo>
                <a:lnTo>
                  <a:pt x="685800" y="828675"/>
                </a:lnTo>
                <a:lnTo>
                  <a:pt x="695325" y="838200"/>
                </a:lnTo>
                <a:lnTo>
                  <a:pt x="695325" y="847725"/>
                </a:lnTo>
                <a:lnTo>
                  <a:pt x="704850" y="857250"/>
                </a:lnTo>
                <a:lnTo>
                  <a:pt x="714375" y="866775"/>
                </a:lnTo>
                <a:lnTo>
                  <a:pt x="714375" y="876300"/>
                </a:lnTo>
                <a:lnTo>
                  <a:pt x="723900" y="885825"/>
                </a:lnTo>
                <a:lnTo>
                  <a:pt x="723900" y="895350"/>
                </a:lnTo>
                <a:lnTo>
                  <a:pt x="733425" y="904875"/>
                </a:lnTo>
                <a:lnTo>
                  <a:pt x="742950" y="923925"/>
                </a:lnTo>
                <a:lnTo>
                  <a:pt x="752475" y="933450"/>
                </a:lnTo>
                <a:lnTo>
                  <a:pt x="762000" y="942975"/>
                </a:lnTo>
                <a:lnTo>
                  <a:pt x="771525" y="952500"/>
                </a:lnTo>
                <a:lnTo>
                  <a:pt x="771525" y="962025"/>
                </a:lnTo>
                <a:lnTo>
                  <a:pt x="781050" y="971550"/>
                </a:lnTo>
                <a:lnTo>
                  <a:pt x="790575" y="981075"/>
                </a:lnTo>
                <a:lnTo>
                  <a:pt x="800100" y="990600"/>
                </a:lnTo>
                <a:lnTo>
                  <a:pt x="809625" y="1000125"/>
                </a:lnTo>
                <a:lnTo>
                  <a:pt x="809625" y="1009650"/>
                </a:lnTo>
                <a:lnTo>
                  <a:pt x="819150" y="1019175"/>
                </a:lnTo>
                <a:lnTo>
                  <a:pt x="819150" y="1028700"/>
                </a:lnTo>
                <a:lnTo>
                  <a:pt x="828675" y="1038225"/>
                </a:lnTo>
                <a:lnTo>
                  <a:pt x="838200" y="1047750"/>
                </a:lnTo>
                <a:lnTo>
                  <a:pt x="838200" y="1057275"/>
                </a:lnTo>
                <a:lnTo>
                  <a:pt x="847725" y="1066800"/>
                </a:lnTo>
                <a:lnTo>
                  <a:pt x="857250" y="1076325"/>
                </a:lnTo>
                <a:lnTo>
                  <a:pt x="866775" y="1085850"/>
                </a:lnTo>
                <a:lnTo>
                  <a:pt x="866775" y="1095375"/>
                </a:lnTo>
                <a:lnTo>
                  <a:pt x="876300" y="1104900"/>
                </a:lnTo>
                <a:lnTo>
                  <a:pt x="876300" y="1104900"/>
                </a:lnTo>
                <a:lnTo>
                  <a:pt x="885825" y="1114425"/>
                </a:lnTo>
                <a:lnTo>
                  <a:pt x="895350" y="1114425"/>
                </a:lnTo>
                <a:lnTo>
                  <a:pt x="895350" y="1123950"/>
                </a:lnTo>
                <a:lnTo>
                  <a:pt x="895350" y="1123950"/>
                </a:lnTo>
                <a:lnTo>
                  <a:pt x="904875" y="1123950"/>
                </a:lnTo>
                <a:lnTo>
                  <a:pt x="904875" y="1133475"/>
                </a:lnTo>
                <a:lnTo>
                  <a:pt x="904875" y="1133475"/>
                </a:lnTo>
                <a:lnTo>
                  <a:pt x="904875" y="1143000"/>
                </a:lnTo>
                <a:lnTo>
                  <a:pt x="914400" y="1143000"/>
                </a:lnTo>
                <a:lnTo>
                  <a:pt x="914400" y="1152525"/>
                </a:lnTo>
                <a:lnTo>
                  <a:pt x="914400" y="1152525"/>
                </a:lnTo>
                <a:lnTo>
                  <a:pt x="914400" y="1162050"/>
                </a:lnTo>
                <a:lnTo>
                  <a:pt x="914400" y="1162050"/>
                </a:lnTo>
                <a:lnTo>
                  <a:pt x="923925" y="1171575"/>
                </a:lnTo>
                <a:lnTo>
                  <a:pt x="923925" y="1171575"/>
                </a:lnTo>
                <a:lnTo>
                  <a:pt x="923925" y="1171575"/>
                </a:lnTo>
                <a:lnTo>
                  <a:pt x="923925" y="1171575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  <a:lnTo>
                  <a:pt x="933450" y="1181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2647950" y="819150"/>
            <a:ext cx="419101" cy="190501"/>
          </a:xfrm>
          <a:custGeom>
            <a:avLst/>
            <a:gdLst/>
            <a:ahLst/>
            <a:cxnLst/>
            <a:rect l="0" t="0" r="0" b="0"/>
            <a:pathLst>
              <a:path w="419101" h="190501">
                <a:moveTo>
                  <a:pt x="19050" y="85725"/>
                </a:moveTo>
                <a:lnTo>
                  <a:pt x="9525" y="85725"/>
                </a:lnTo>
                <a:lnTo>
                  <a:pt x="9525" y="85725"/>
                </a:lnTo>
                <a:lnTo>
                  <a:pt x="9525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19050" y="123825"/>
                </a:lnTo>
                <a:lnTo>
                  <a:pt x="19050" y="133350"/>
                </a:lnTo>
                <a:lnTo>
                  <a:pt x="28575" y="142875"/>
                </a:lnTo>
                <a:lnTo>
                  <a:pt x="38100" y="152400"/>
                </a:lnTo>
                <a:lnTo>
                  <a:pt x="47625" y="161925"/>
                </a:lnTo>
                <a:lnTo>
                  <a:pt x="66675" y="171450"/>
                </a:lnTo>
                <a:lnTo>
                  <a:pt x="76200" y="180975"/>
                </a:lnTo>
                <a:lnTo>
                  <a:pt x="95250" y="180975"/>
                </a:lnTo>
                <a:lnTo>
                  <a:pt x="114300" y="190500"/>
                </a:lnTo>
                <a:lnTo>
                  <a:pt x="133350" y="190500"/>
                </a:lnTo>
                <a:lnTo>
                  <a:pt x="152400" y="190500"/>
                </a:lnTo>
                <a:lnTo>
                  <a:pt x="171450" y="190500"/>
                </a:lnTo>
                <a:lnTo>
                  <a:pt x="200025" y="180975"/>
                </a:lnTo>
                <a:lnTo>
                  <a:pt x="219075" y="180975"/>
                </a:lnTo>
                <a:lnTo>
                  <a:pt x="247650" y="161925"/>
                </a:lnTo>
                <a:lnTo>
                  <a:pt x="266700" y="152400"/>
                </a:lnTo>
                <a:lnTo>
                  <a:pt x="295275" y="133350"/>
                </a:lnTo>
                <a:lnTo>
                  <a:pt x="323850" y="114300"/>
                </a:lnTo>
                <a:lnTo>
                  <a:pt x="342900" y="95250"/>
                </a:lnTo>
                <a:lnTo>
                  <a:pt x="361950" y="85725"/>
                </a:lnTo>
                <a:lnTo>
                  <a:pt x="371475" y="66675"/>
                </a:lnTo>
                <a:lnTo>
                  <a:pt x="390525" y="47625"/>
                </a:lnTo>
                <a:lnTo>
                  <a:pt x="400050" y="38100"/>
                </a:lnTo>
                <a:lnTo>
                  <a:pt x="409575" y="28575"/>
                </a:lnTo>
                <a:lnTo>
                  <a:pt x="419100" y="19050"/>
                </a:lnTo>
                <a:lnTo>
                  <a:pt x="419100" y="9525"/>
                </a:lnTo>
                <a:lnTo>
                  <a:pt x="419100" y="9525"/>
                </a:lnTo>
                <a:lnTo>
                  <a:pt x="419100" y="9525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724150" y="581024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9525" y="0"/>
                </a:move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>
            <a:off x="2219325" y="2114550"/>
            <a:ext cx="76201" cy="352426"/>
          </a:xfrm>
          <a:custGeom>
            <a:avLst/>
            <a:gdLst/>
            <a:ahLst/>
            <a:cxnLst/>
            <a:rect l="0" t="0" r="0" b="0"/>
            <a:pathLst>
              <a:path w="76201" h="352426">
                <a:moveTo>
                  <a:pt x="76200" y="0"/>
                </a:moveTo>
                <a:lnTo>
                  <a:pt x="76200" y="0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38100"/>
                </a:lnTo>
                <a:lnTo>
                  <a:pt x="57150" y="66675"/>
                </a:lnTo>
                <a:lnTo>
                  <a:pt x="57150" y="95250"/>
                </a:lnTo>
                <a:lnTo>
                  <a:pt x="47625" y="123825"/>
                </a:lnTo>
                <a:lnTo>
                  <a:pt x="38100" y="152400"/>
                </a:lnTo>
                <a:lnTo>
                  <a:pt x="28575" y="190500"/>
                </a:lnTo>
                <a:lnTo>
                  <a:pt x="19050" y="219075"/>
                </a:lnTo>
                <a:lnTo>
                  <a:pt x="19050" y="257175"/>
                </a:lnTo>
                <a:lnTo>
                  <a:pt x="9525" y="27622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42900"/>
                </a:lnTo>
                <a:lnTo>
                  <a:pt x="0" y="352425"/>
                </a:lnTo>
                <a:lnTo>
                  <a:pt x="0" y="3524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114550" y="2047875"/>
            <a:ext cx="314326" cy="66676"/>
          </a:xfrm>
          <a:custGeom>
            <a:avLst/>
            <a:gdLst/>
            <a:ahLst/>
            <a:cxnLst/>
            <a:rect l="0" t="0" r="0" b="0"/>
            <a:pathLst>
              <a:path w="314326" h="66676">
                <a:moveTo>
                  <a:pt x="19050" y="66675"/>
                </a:moveTo>
                <a:lnTo>
                  <a:pt x="9525" y="66675"/>
                </a:lnTo>
                <a:lnTo>
                  <a:pt x="9525" y="57150"/>
                </a:lnTo>
                <a:lnTo>
                  <a:pt x="0" y="57150"/>
                </a:lnTo>
                <a:lnTo>
                  <a:pt x="0" y="47625"/>
                </a:lnTo>
                <a:lnTo>
                  <a:pt x="0" y="47625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28575"/>
                </a:lnTo>
                <a:lnTo>
                  <a:pt x="66675" y="19050"/>
                </a:lnTo>
                <a:lnTo>
                  <a:pt x="95250" y="9525"/>
                </a:lnTo>
                <a:lnTo>
                  <a:pt x="123825" y="9525"/>
                </a:lnTo>
                <a:lnTo>
                  <a:pt x="152400" y="0"/>
                </a:lnTo>
                <a:lnTo>
                  <a:pt x="190500" y="0"/>
                </a:lnTo>
                <a:lnTo>
                  <a:pt x="219075" y="0"/>
                </a:lnTo>
                <a:lnTo>
                  <a:pt x="257175" y="0"/>
                </a:lnTo>
                <a:lnTo>
                  <a:pt x="285750" y="0"/>
                </a:lnTo>
                <a:lnTo>
                  <a:pt x="304800" y="9525"/>
                </a:lnTo>
                <a:lnTo>
                  <a:pt x="314325" y="9525"/>
                </a:lnTo>
                <a:lnTo>
                  <a:pt x="3143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057400" y="2305050"/>
            <a:ext cx="523876" cy="180976"/>
          </a:xfrm>
          <a:custGeom>
            <a:avLst/>
            <a:gdLst/>
            <a:ahLst/>
            <a:cxnLst/>
            <a:rect l="0" t="0" r="0" b="0"/>
            <a:pathLst>
              <a:path w="523876" h="180976">
                <a:moveTo>
                  <a:pt x="0" y="180975"/>
                </a:moveTo>
                <a:lnTo>
                  <a:pt x="0" y="180975"/>
                </a:lnTo>
                <a:lnTo>
                  <a:pt x="9525" y="180975"/>
                </a:lnTo>
                <a:lnTo>
                  <a:pt x="28575" y="171450"/>
                </a:lnTo>
                <a:lnTo>
                  <a:pt x="57150" y="171450"/>
                </a:lnTo>
                <a:lnTo>
                  <a:pt x="85725" y="161925"/>
                </a:lnTo>
                <a:lnTo>
                  <a:pt x="123825" y="142875"/>
                </a:lnTo>
                <a:lnTo>
                  <a:pt x="161925" y="133350"/>
                </a:lnTo>
                <a:lnTo>
                  <a:pt x="200025" y="123825"/>
                </a:lnTo>
                <a:lnTo>
                  <a:pt x="238125" y="104775"/>
                </a:lnTo>
                <a:lnTo>
                  <a:pt x="276225" y="95250"/>
                </a:lnTo>
                <a:lnTo>
                  <a:pt x="314325" y="85725"/>
                </a:lnTo>
                <a:lnTo>
                  <a:pt x="342900" y="76200"/>
                </a:lnTo>
                <a:lnTo>
                  <a:pt x="371475" y="66675"/>
                </a:lnTo>
                <a:lnTo>
                  <a:pt x="381000" y="57150"/>
                </a:lnTo>
                <a:lnTo>
                  <a:pt x="390525" y="47625"/>
                </a:lnTo>
                <a:lnTo>
                  <a:pt x="400050" y="47625"/>
                </a:lnTo>
                <a:lnTo>
                  <a:pt x="400050" y="38100"/>
                </a:lnTo>
                <a:lnTo>
                  <a:pt x="400050" y="38100"/>
                </a:lnTo>
                <a:lnTo>
                  <a:pt x="390525" y="47625"/>
                </a:lnTo>
                <a:lnTo>
                  <a:pt x="381000" y="57150"/>
                </a:lnTo>
                <a:lnTo>
                  <a:pt x="371475" y="66675"/>
                </a:lnTo>
                <a:lnTo>
                  <a:pt x="371475" y="85725"/>
                </a:lnTo>
                <a:lnTo>
                  <a:pt x="361950" y="95250"/>
                </a:lnTo>
                <a:lnTo>
                  <a:pt x="361950" y="114300"/>
                </a:lnTo>
                <a:lnTo>
                  <a:pt x="361950" y="133350"/>
                </a:lnTo>
                <a:lnTo>
                  <a:pt x="371475" y="142875"/>
                </a:lnTo>
                <a:lnTo>
                  <a:pt x="381000" y="152400"/>
                </a:lnTo>
                <a:lnTo>
                  <a:pt x="400050" y="161925"/>
                </a:lnTo>
                <a:lnTo>
                  <a:pt x="419100" y="161925"/>
                </a:lnTo>
                <a:lnTo>
                  <a:pt x="438150" y="152400"/>
                </a:lnTo>
                <a:lnTo>
                  <a:pt x="457200" y="152400"/>
                </a:lnTo>
                <a:lnTo>
                  <a:pt x="476250" y="133350"/>
                </a:lnTo>
                <a:lnTo>
                  <a:pt x="495300" y="114300"/>
                </a:lnTo>
                <a:lnTo>
                  <a:pt x="514350" y="95250"/>
                </a:lnTo>
                <a:lnTo>
                  <a:pt x="514350" y="76200"/>
                </a:lnTo>
                <a:lnTo>
                  <a:pt x="523875" y="47625"/>
                </a:lnTo>
                <a:lnTo>
                  <a:pt x="523875" y="28575"/>
                </a:lnTo>
                <a:lnTo>
                  <a:pt x="514350" y="9525"/>
                </a:lnTo>
                <a:lnTo>
                  <a:pt x="504825" y="0"/>
                </a:lnTo>
                <a:lnTo>
                  <a:pt x="495300" y="0"/>
                </a:lnTo>
                <a:lnTo>
                  <a:pt x="476250" y="9525"/>
                </a:lnTo>
                <a:lnTo>
                  <a:pt x="457200" y="38100"/>
                </a:lnTo>
                <a:lnTo>
                  <a:pt x="438150" y="57150"/>
                </a:lnTo>
                <a:lnTo>
                  <a:pt x="419100" y="76200"/>
                </a:lnTo>
                <a:lnTo>
                  <a:pt x="4191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019175" y="5095875"/>
            <a:ext cx="5181601" cy="1428751"/>
          </a:xfrm>
          <a:custGeom>
            <a:avLst/>
            <a:gdLst/>
            <a:ahLst/>
            <a:cxnLst/>
            <a:rect l="0" t="0" r="0" b="0"/>
            <a:pathLst>
              <a:path w="5181601" h="1428751">
                <a:moveTo>
                  <a:pt x="190500" y="238125"/>
                </a:moveTo>
                <a:lnTo>
                  <a:pt x="190500" y="238125"/>
                </a:lnTo>
                <a:lnTo>
                  <a:pt x="171450" y="247650"/>
                </a:lnTo>
                <a:lnTo>
                  <a:pt x="152400" y="266700"/>
                </a:lnTo>
                <a:lnTo>
                  <a:pt x="123825" y="285750"/>
                </a:lnTo>
                <a:lnTo>
                  <a:pt x="104775" y="304800"/>
                </a:lnTo>
                <a:lnTo>
                  <a:pt x="85725" y="323850"/>
                </a:lnTo>
                <a:lnTo>
                  <a:pt x="66675" y="342900"/>
                </a:lnTo>
                <a:lnTo>
                  <a:pt x="47625" y="361950"/>
                </a:lnTo>
                <a:lnTo>
                  <a:pt x="38100" y="371475"/>
                </a:lnTo>
                <a:lnTo>
                  <a:pt x="28575" y="390525"/>
                </a:lnTo>
                <a:lnTo>
                  <a:pt x="19050" y="400050"/>
                </a:lnTo>
                <a:lnTo>
                  <a:pt x="9525" y="419100"/>
                </a:lnTo>
                <a:lnTo>
                  <a:pt x="0" y="438150"/>
                </a:lnTo>
                <a:lnTo>
                  <a:pt x="0" y="457200"/>
                </a:lnTo>
                <a:lnTo>
                  <a:pt x="0" y="476250"/>
                </a:lnTo>
                <a:lnTo>
                  <a:pt x="0" y="485775"/>
                </a:lnTo>
                <a:lnTo>
                  <a:pt x="0" y="514350"/>
                </a:lnTo>
                <a:lnTo>
                  <a:pt x="0" y="533400"/>
                </a:lnTo>
                <a:lnTo>
                  <a:pt x="9525" y="552450"/>
                </a:lnTo>
                <a:lnTo>
                  <a:pt x="9525" y="571500"/>
                </a:lnTo>
                <a:lnTo>
                  <a:pt x="19050" y="590550"/>
                </a:lnTo>
                <a:lnTo>
                  <a:pt x="28575" y="609600"/>
                </a:lnTo>
                <a:lnTo>
                  <a:pt x="47625" y="628650"/>
                </a:lnTo>
                <a:lnTo>
                  <a:pt x="57150" y="657225"/>
                </a:lnTo>
                <a:lnTo>
                  <a:pt x="66675" y="676275"/>
                </a:lnTo>
                <a:lnTo>
                  <a:pt x="85725" y="704850"/>
                </a:lnTo>
                <a:lnTo>
                  <a:pt x="95250" y="723900"/>
                </a:lnTo>
                <a:lnTo>
                  <a:pt x="123825" y="742950"/>
                </a:lnTo>
                <a:lnTo>
                  <a:pt x="133350" y="771525"/>
                </a:lnTo>
                <a:lnTo>
                  <a:pt x="161925" y="790575"/>
                </a:lnTo>
                <a:lnTo>
                  <a:pt x="180975" y="809625"/>
                </a:lnTo>
                <a:lnTo>
                  <a:pt x="209550" y="828675"/>
                </a:lnTo>
                <a:lnTo>
                  <a:pt x="228600" y="847725"/>
                </a:lnTo>
                <a:lnTo>
                  <a:pt x="257175" y="876300"/>
                </a:lnTo>
                <a:lnTo>
                  <a:pt x="285750" y="895350"/>
                </a:lnTo>
                <a:lnTo>
                  <a:pt x="314325" y="914400"/>
                </a:lnTo>
                <a:lnTo>
                  <a:pt x="342900" y="933450"/>
                </a:lnTo>
                <a:lnTo>
                  <a:pt x="381000" y="952500"/>
                </a:lnTo>
                <a:lnTo>
                  <a:pt x="409575" y="971550"/>
                </a:lnTo>
                <a:lnTo>
                  <a:pt x="447675" y="990600"/>
                </a:lnTo>
                <a:lnTo>
                  <a:pt x="485775" y="1000125"/>
                </a:lnTo>
                <a:lnTo>
                  <a:pt x="523875" y="1019175"/>
                </a:lnTo>
                <a:lnTo>
                  <a:pt x="561975" y="1038225"/>
                </a:lnTo>
                <a:lnTo>
                  <a:pt x="600075" y="1057275"/>
                </a:lnTo>
                <a:lnTo>
                  <a:pt x="647700" y="1066800"/>
                </a:lnTo>
                <a:lnTo>
                  <a:pt x="685800" y="1085850"/>
                </a:lnTo>
                <a:lnTo>
                  <a:pt x="733425" y="1095375"/>
                </a:lnTo>
                <a:lnTo>
                  <a:pt x="771525" y="1114425"/>
                </a:lnTo>
                <a:lnTo>
                  <a:pt x="819150" y="1123950"/>
                </a:lnTo>
                <a:lnTo>
                  <a:pt x="866775" y="1143000"/>
                </a:lnTo>
                <a:lnTo>
                  <a:pt x="914400" y="1152525"/>
                </a:lnTo>
                <a:lnTo>
                  <a:pt x="962025" y="1162050"/>
                </a:lnTo>
                <a:lnTo>
                  <a:pt x="1000125" y="1171575"/>
                </a:lnTo>
                <a:lnTo>
                  <a:pt x="1047750" y="1190625"/>
                </a:lnTo>
                <a:lnTo>
                  <a:pt x="1104900" y="1200150"/>
                </a:lnTo>
                <a:lnTo>
                  <a:pt x="1152525" y="1209675"/>
                </a:lnTo>
                <a:lnTo>
                  <a:pt x="1200150" y="1219200"/>
                </a:lnTo>
                <a:lnTo>
                  <a:pt x="1257300" y="1228725"/>
                </a:lnTo>
                <a:lnTo>
                  <a:pt x="1304925" y="1238250"/>
                </a:lnTo>
                <a:lnTo>
                  <a:pt x="1362075" y="1247775"/>
                </a:lnTo>
                <a:lnTo>
                  <a:pt x="1409700" y="1257300"/>
                </a:lnTo>
                <a:lnTo>
                  <a:pt x="1457325" y="1266825"/>
                </a:lnTo>
                <a:lnTo>
                  <a:pt x="1514475" y="1276350"/>
                </a:lnTo>
                <a:lnTo>
                  <a:pt x="1571625" y="1285875"/>
                </a:lnTo>
                <a:lnTo>
                  <a:pt x="1619250" y="1295400"/>
                </a:lnTo>
                <a:lnTo>
                  <a:pt x="1676400" y="1304925"/>
                </a:lnTo>
                <a:lnTo>
                  <a:pt x="1733550" y="1323975"/>
                </a:lnTo>
                <a:lnTo>
                  <a:pt x="1781175" y="1333500"/>
                </a:lnTo>
                <a:lnTo>
                  <a:pt x="1838325" y="1343025"/>
                </a:lnTo>
                <a:lnTo>
                  <a:pt x="1895475" y="1352550"/>
                </a:lnTo>
                <a:lnTo>
                  <a:pt x="1943100" y="1362075"/>
                </a:lnTo>
                <a:lnTo>
                  <a:pt x="2000250" y="1371600"/>
                </a:lnTo>
                <a:lnTo>
                  <a:pt x="2057400" y="1381125"/>
                </a:lnTo>
                <a:lnTo>
                  <a:pt x="2114550" y="1390650"/>
                </a:lnTo>
                <a:lnTo>
                  <a:pt x="2162175" y="1390650"/>
                </a:lnTo>
                <a:lnTo>
                  <a:pt x="2219325" y="1400175"/>
                </a:lnTo>
                <a:lnTo>
                  <a:pt x="2276475" y="1400175"/>
                </a:lnTo>
                <a:lnTo>
                  <a:pt x="2324100" y="1409700"/>
                </a:lnTo>
                <a:lnTo>
                  <a:pt x="2381250" y="1409700"/>
                </a:lnTo>
                <a:lnTo>
                  <a:pt x="2438400" y="1419225"/>
                </a:lnTo>
                <a:lnTo>
                  <a:pt x="2486025" y="1419225"/>
                </a:lnTo>
                <a:lnTo>
                  <a:pt x="2543175" y="1428750"/>
                </a:lnTo>
                <a:lnTo>
                  <a:pt x="2600325" y="1428750"/>
                </a:lnTo>
                <a:lnTo>
                  <a:pt x="2647950" y="1428750"/>
                </a:lnTo>
                <a:lnTo>
                  <a:pt x="2705100" y="1428750"/>
                </a:lnTo>
                <a:lnTo>
                  <a:pt x="2752725" y="1428750"/>
                </a:lnTo>
                <a:lnTo>
                  <a:pt x="2800350" y="1428750"/>
                </a:lnTo>
                <a:lnTo>
                  <a:pt x="2857500" y="1428750"/>
                </a:lnTo>
                <a:lnTo>
                  <a:pt x="2905125" y="1428750"/>
                </a:lnTo>
                <a:lnTo>
                  <a:pt x="2962275" y="1428750"/>
                </a:lnTo>
                <a:lnTo>
                  <a:pt x="3009900" y="1428750"/>
                </a:lnTo>
                <a:lnTo>
                  <a:pt x="3057525" y="1428750"/>
                </a:lnTo>
                <a:lnTo>
                  <a:pt x="3114675" y="1428750"/>
                </a:lnTo>
                <a:lnTo>
                  <a:pt x="3162300" y="1428750"/>
                </a:lnTo>
                <a:lnTo>
                  <a:pt x="3209925" y="1428750"/>
                </a:lnTo>
                <a:lnTo>
                  <a:pt x="3257550" y="1428750"/>
                </a:lnTo>
                <a:lnTo>
                  <a:pt x="3305175" y="1428750"/>
                </a:lnTo>
                <a:lnTo>
                  <a:pt x="3362325" y="1428750"/>
                </a:lnTo>
                <a:lnTo>
                  <a:pt x="3409950" y="1428750"/>
                </a:lnTo>
                <a:lnTo>
                  <a:pt x="3457575" y="1428750"/>
                </a:lnTo>
                <a:lnTo>
                  <a:pt x="3505200" y="1419225"/>
                </a:lnTo>
                <a:lnTo>
                  <a:pt x="3552825" y="1419225"/>
                </a:lnTo>
                <a:lnTo>
                  <a:pt x="3600450" y="1419225"/>
                </a:lnTo>
                <a:lnTo>
                  <a:pt x="3648075" y="1419225"/>
                </a:lnTo>
                <a:lnTo>
                  <a:pt x="3695700" y="1419225"/>
                </a:lnTo>
                <a:lnTo>
                  <a:pt x="3752850" y="1428750"/>
                </a:lnTo>
                <a:lnTo>
                  <a:pt x="3800475" y="1419225"/>
                </a:lnTo>
                <a:lnTo>
                  <a:pt x="3848100" y="1419225"/>
                </a:lnTo>
                <a:lnTo>
                  <a:pt x="3905250" y="1419225"/>
                </a:lnTo>
                <a:lnTo>
                  <a:pt x="3952875" y="1419225"/>
                </a:lnTo>
                <a:lnTo>
                  <a:pt x="4000500" y="1419225"/>
                </a:lnTo>
                <a:lnTo>
                  <a:pt x="4057650" y="1409700"/>
                </a:lnTo>
                <a:lnTo>
                  <a:pt x="4105275" y="1409700"/>
                </a:lnTo>
                <a:lnTo>
                  <a:pt x="4162425" y="1409700"/>
                </a:lnTo>
                <a:lnTo>
                  <a:pt x="4210050" y="1400175"/>
                </a:lnTo>
                <a:lnTo>
                  <a:pt x="4267200" y="1400175"/>
                </a:lnTo>
                <a:lnTo>
                  <a:pt x="4314825" y="1400175"/>
                </a:lnTo>
                <a:lnTo>
                  <a:pt x="4362450" y="1390650"/>
                </a:lnTo>
                <a:lnTo>
                  <a:pt x="4419600" y="1390650"/>
                </a:lnTo>
                <a:lnTo>
                  <a:pt x="4467225" y="1381125"/>
                </a:lnTo>
                <a:lnTo>
                  <a:pt x="4514850" y="1371600"/>
                </a:lnTo>
                <a:lnTo>
                  <a:pt x="4562475" y="1362075"/>
                </a:lnTo>
                <a:lnTo>
                  <a:pt x="4610100" y="1352550"/>
                </a:lnTo>
                <a:lnTo>
                  <a:pt x="4657725" y="1343025"/>
                </a:lnTo>
                <a:lnTo>
                  <a:pt x="4705350" y="1323975"/>
                </a:lnTo>
                <a:lnTo>
                  <a:pt x="4752975" y="1314450"/>
                </a:lnTo>
                <a:lnTo>
                  <a:pt x="4800600" y="1295400"/>
                </a:lnTo>
                <a:lnTo>
                  <a:pt x="4838700" y="1276350"/>
                </a:lnTo>
                <a:lnTo>
                  <a:pt x="4886325" y="1257300"/>
                </a:lnTo>
                <a:lnTo>
                  <a:pt x="4924425" y="1238250"/>
                </a:lnTo>
                <a:lnTo>
                  <a:pt x="4962525" y="1219200"/>
                </a:lnTo>
                <a:lnTo>
                  <a:pt x="4991100" y="1200150"/>
                </a:lnTo>
                <a:lnTo>
                  <a:pt x="5029200" y="1171575"/>
                </a:lnTo>
                <a:lnTo>
                  <a:pt x="5057775" y="1152525"/>
                </a:lnTo>
                <a:lnTo>
                  <a:pt x="5076825" y="1123950"/>
                </a:lnTo>
                <a:lnTo>
                  <a:pt x="5105400" y="1095375"/>
                </a:lnTo>
                <a:lnTo>
                  <a:pt x="5124450" y="1066800"/>
                </a:lnTo>
                <a:lnTo>
                  <a:pt x="5143500" y="1038225"/>
                </a:lnTo>
                <a:lnTo>
                  <a:pt x="5162550" y="1019175"/>
                </a:lnTo>
                <a:lnTo>
                  <a:pt x="5172075" y="990600"/>
                </a:lnTo>
                <a:lnTo>
                  <a:pt x="5172075" y="962025"/>
                </a:lnTo>
                <a:lnTo>
                  <a:pt x="5181600" y="933450"/>
                </a:lnTo>
                <a:lnTo>
                  <a:pt x="5181600" y="904875"/>
                </a:lnTo>
                <a:lnTo>
                  <a:pt x="5172075" y="876300"/>
                </a:lnTo>
                <a:lnTo>
                  <a:pt x="5172075" y="847725"/>
                </a:lnTo>
                <a:lnTo>
                  <a:pt x="5162550" y="819150"/>
                </a:lnTo>
                <a:lnTo>
                  <a:pt x="5143500" y="790575"/>
                </a:lnTo>
                <a:lnTo>
                  <a:pt x="5133975" y="762000"/>
                </a:lnTo>
                <a:lnTo>
                  <a:pt x="5114925" y="733425"/>
                </a:lnTo>
                <a:lnTo>
                  <a:pt x="5095875" y="704850"/>
                </a:lnTo>
                <a:lnTo>
                  <a:pt x="5067300" y="685800"/>
                </a:lnTo>
                <a:lnTo>
                  <a:pt x="5038725" y="657225"/>
                </a:lnTo>
                <a:lnTo>
                  <a:pt x="5010150" y="628650"/>
                </a:lnTo>
                <a:lnTo>
                  <a:pt x="4981575" y="609600"/>
                </a:lnTo>
                <a:lnTo>
                  <a:pt x="4953000" y="581025"/>
                </a:lnTo>
                <a:lnTo>
                  <a:pt x="4914900" y="561975"/>
                </a:lnTo>
                <a:lnTo>
                  <a:pt x="4886325" y="542925"/>
                </a:lnTo>
                <a:lnTo>
                  <a:pt x="4838700" y="514350"/>
                </a:lnTo>
                <a:lnTo>
                  <a:pt x="4810125" y="495300"/>
                </a:lnTo>
                <a:lnTo>
                  <a:pt x="4762500" y="476250"/>
                </a:lnTo>
                <a:lnTo>
                  <a:pt x="4714875" y="457200"/>
                </a:lnTo>
                <a:lnTo>
                  <a:pt x="4676775" y="438150"/>
                </a:lnTo>
                <a:lnTo>
                  <a:pt x="4638675" y="409575"/>
                </a:lnTo>
                <a:lnTo>
                  <a:pt x="4591050" y="390525"/>
                </a:lnTo>
                <a:lnTo>
                  <a:pt x="4543425" y="381000"/>
                </a:lnTo>
                <a:lnTo>
                  <a:pt x="4505325" y="361950"/>
                </a:lnTo>
                <a:lnTo>
                  <a:pt x="4457700" y="342900"/>
                </a:lnTo>
                <a:lnTo>
                  <a:pt x="4400550" y="323850"/>
                </a:lnTo>
                <a:lnTo>
                  <a:pt x="4352925" y="304800"/>
                </a:lnTo>
                <a:lnTo>
                  <a:pt x="4305300" y="285750"/>
                </a:lnTo>
                <a:lnTo>
                  <a:pt x="4257675" y="276225"/>
                </a:lnTo>
                <a:lnTo>
                  <a:pt x="4210050" y="257175"/>
                </a:lnTo>
                <a:lnTo>
                  <a:pt x="4152900" y="238125"/>
                </a:lnTo>
                <a:lnTo>
                  <a:pt x="4105275" y="228600"/>
                </a:lnTo>
                <a:lnTo>
                  <a:pt x="4057650" y="209550"/>
                </a:lnTo>
                <a:lnTo>
                  <a:pt x="4000500" y="200025"/>
                </a:lnTo>
                <a:lnTo>
                  <a:pt x="3943350" y="190500"/>
                </a:lnTo>
                <a:lnTo>
                  <a:pt x="3895725" y="171450"/>
                </a:lnTo>
                <a:lnTo>
                  <a:pt x="3838575" y="161925"/>
                </a:lnTo>
                <a:lnTo>
                  <a:pt x="3781425" y="152400"/>
                </a:lnTo>
                <a:lnTo>
                  <a:pt x="3724275" y="142875"/>
                </a:lnTo>
                <a:lnTo>
                  <a:pt x="3667125" y="133350"/>
                </a:lnTo>
                <a:lnTo>
                  <a:pt x="3609975" y="123825"/>
                </a:lnTo>
                <a:lnTo>
                  <a:pt x="3552825" y="114300"/>
                </a:lnTo>
                <a:lnTo>
                  <a:pt x="3495675" y="104775"/>
                </a:lnTo>
                <a:lnTo>
                  <a:pt x="3438525" y="104775"/>
                </a:lnTo>
                <a:lnTo>
                  <a:pt x="3381375" y="95250"/>
                </a:lnTo>
                <a:lnTo>
                  <a:pt x="3314700" y="85725"/>
                </a:lnTo>
                <a:lnTo>
                  <a:pt x="3257550" y="85725"/>
                </a:lnTo>
                <a:lnTo>
                  <a:pt x="3200400" y="76200"/>
                </a:lnTo>
                <a:lnTo>
                  <a:pt x="3143250" y="76200"/>
                </a:lnTo>
                <a:lnTo>
                  <a:pt x="3076575" y="66675"/>
                </a:lnTo>
                <a:lnTo>
                  <a:pt x="3019425" y="66675"/>
                </a:lnTo>
                <a:lnTo>
                  <a:pt x="2962275" y="57150"/>
                </a:lnTo>
                <a:lnTo>
                  <a:pt x="2895600" y="57150"/>
                </a:lnTo>
                <a:lnTo>
                  <a:pt x="2838450" y="47625"/>
                </a:lnTo>
                <a:lnTo>
                  <a:pt x="2771775" y="47625"/>
                </a:lnTo>
                <a:lnTo>
                  <a:pt x="2714625" y="47625"/>
                </a:lnTo>
                <a:lnTo>
                  <a:pt x="2657475" y="38100"/>
                </a:lnTo>
                <a:lnTo>
                  <a:pt x="2590800" y="38100"/>
                </a:lnTo>
                <a:lnTo>
                  <a:pt x="2533650" y="28575"/>
                </a:lnTo>
                <a:lnTo>
                  <a:pt x="2466975" y="28575"/>
                </a:lnTo>
                <a:lnTo>
                  <a:pt x="2409825" y="28575"/>
                </a:lnTo>
                <a:lnTo>
                  <a:pt x="2352675" y="19050"/>
                </a:lnTo>
                <a:lnTo>
                  <a:pt x="2286000" y="19050"/>
                </a:lnTo>
                <a:lnTo>
                  <a:pt x="2228850" y="19050"/>
                </a:lnTo>
                <a:lnTo>
                  <a:pt x="2171700" y="19050"/>
                </a:lnTo>
                <a:lnTo>
                  <a:pt x="2105025" y="9525"/>
                </a:lnTo>
                <a:lnTo>
                  <a:pt x="2047875" y="9525"/>
                </a:lnTo>
                <a:lnTo>
                  <a:pt x="1990725" y="9525"/>
                </a:lnTo>
                <a:lnTo>
                  <a:pt x="1933575" y="9525"/>
                </a:lnTo>
                <a:lnTo>
                  <a:pt x="1876425" y="0"/>
                </a:lnTo>
                <a:lnTo>
                  <a:pt x="1819275" y="0"/>
                </a:lnTo>
                <a:lnTo>
                  <a:pt x="1762125" y="0"/>
                </a:lnTo>
                <a:lnTo>
                  <a:pt x="1695450" y="0"/>
                </a:lnTo>
                <a:lnTo>
                  <a:pt x="1647825" y="0"/>
                </a:lnTo>
                <a:lnTo>
                  <a:pt x="1590675" y="0"/>
                </a:lnTo>
                <a:lnTo>
                  <a:pt x="1533525" y="0"/>
                </a:lnTo>
                <a:lnTo>
                  <a:pt x="1485900" y="0"/>
                </a:lnTo>
                <a:lnTo>
                  <a:pt x="1428750" y="9525"/>
                </a:lnTo>
                <a:lnTo>
                  <a:pt x="1371600" y="9525"/>
                </a:lnTo>
                <a:lnTo>
                  <a:pt x="1314450" y="9525"/>
                </a:lnTo>
                <a:lnTo>
                  <a:pt x="1266825" y="9525"/>
                </a:lnTo>
                <a:lnTo>
                  <a:pt x="1219200" y="19050"/>
                </a:lnTo>
                <a:lnTo>
                  <a:pt x="1162050" y="19050"/>
                </a:lnTo>
                <a:lnTo>
                  <a:pt x="1114425" y="19050"/>
                </a:lnTo>
                <a:lnTo>
                  <a:pt x="1057275" y="19050"/>
                </a:lnTo>
                <a:lnTo>
                  <a:pt x="1009650" y="28575"/>
                </a:lnTo>
                <a:lnTo>
                  <a:pt x="962025" y="28575"/>
                </a:lnTo>
                <a:lnTo>
                  <a:pt x="914400" y="28575"/>
                </a:lnTo>
                <a:lnTo>
                  <a:pt x="866775" y="38100"/>
                </a:lnTo>
                <a:lnTo>
                  <a:pt x="819150" y="38100"/>
                </a:lnTo>
                <a:lnTo>
                  <a:pt x="771525" y="47625"/>
                </a:lnTo>
                <a:lnTo>
                  <a:pt x="723900" y="47625"/>
                </a:lnTo>
                <a:lnTo>
                  <a:pt x="676275" y="47625"/>
                </a:lnTo>
                <a:lnTo>
                  <a:pt x="638175" y="57150"/>
                </a:lnTo>
                <a:lnTo>
                  <a:pt x="590550" y="66675"/>
                </a:lnTo>
                <a:lnTo>
                  <a:pt x="542925" y="66675"/>
                </a:lnTo>
                <a:lnTo>
                  <a:pt x="504825" y="76200"/>
                </a:lnTo>
                <a:lnTo>
                  <a:pt x="457200" y="85725"/>
                </a:lnTo>
                <a:lnTo>
                  <a:pt x="419100" y="95250"/>
                </a:lnTo>
                <a:lnTo>
                  <a:pt x="371475" y="104775"/>
                </a:lnTo>
                <a:lnTo>
                  <a:pt x="333375" y="133350"/>
                </a:lnTo>
                <a:lnTo>
                  <a:pt x="285750" y="152400"/>
                </a:lnTo>
                <a:lnTo>
                  <a:pt x="257175" y="180975"/>
                </a:lnTo>
                <a:lnTo>
                  <a:pt x="228600" y="190500"/>
                </a:lnTo>
                <a:lnTo>
                  <a:pt x="2286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05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033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7" y="865371"/>
            <a:ext cx="9874878" cy="43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09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67" y="641197"/>
            <a:ext cx="10672251" cy="89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82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67" y="641197"/>
            <a:ext cx="10672251" cy="8966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239" y="2130045"/>
            <a:ext cx="10702546" cy="1860065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6248400" y="3114675"/>
            <a:ext cx="981076" cy="28576"/>
          </a:xfrm>
          <a:custGeom>
            <a:avLst/>
            <a:gdLst/>
            <a:ahLst/>
            <a:cxnLst/>
            <a:rect l="0" t="0" r="0" b="0"/>
            <a:pathLst>
              <a:path w="981076" h="28576">
                <a:moveTo>
                  <a:pt x="9525" y="9525"/>
                </a:moveTo>
                <a:lnTo>
                  <a:pt x="9525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19050" y="9525"/>
                </a:lnTo>
                <a:lnTo>
                  <a:pt x="28575" y="9525"/>
                </a:lnTo>
                <a:lnTo>
                  <a:pt x="38100" y="9525"/>
                </a:lnTo>
                <a:lnTo>
                  <a:pt x="47625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76200" y="0"/>
                </a:lnTo>
                <a:lnTo>
                  <a:pt x="85725" y="0"/>
                </a:lnTo>
                <a:lnTo>
                  <a:pt x="95250" y="0"/>
                </a:lnTo>
                <a:lnTo>
                  <a:pt x="104775" y="0"/>
                </a:lnTo>
                <a:lnTo>
                  <a:pt x="114300" y="0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61925" y="0"/>
                </a:lnTo>
                <a:lnTo>
                  <a:pt x="180975" y="0"/>
                </a:lnTo>
                <a:lnTo>
                  <a:pt x="190500" y="0"/>
                </a:lnTo>
                <a:lnTo>
                  <a:pt x="200025" y="0"/>
                </a:lnTo>
                <a:lnTo>
                  <a:pt x="219075" y="0"/>
                </a:lnTo>
                <a:lnTo>
                  <a:pt x="228600" y="0"/>
                </a:lnTo>
                <a:lnTo>
                  <a:pt x="238125" y="0"/>
                </a:lnTo>
                <a:lnTo>
                  <a:pt x="247650" y="0"/>
                </a:lnTo>
                <a:lnTo>
                  <a:pt x="266700" y="0"/>
                </a:lnTo>
                <a:lnTo>
                  <a:pt x="276225" y="0"/>
                </a:lnTo>
                <a:lnTo>
                  <a:pt x="285750" y="0"/>
                </a:lnTo>
                <a:lnTo>
                  <a:pt x="304800" y="0"/>
                </a:lnTo>
                <a:lnTo>
                  <a:pt x="314325" y="0"/>
                </a:lnTo>
                <a:lnTo>
                  <a:pt x="323850" y="0"/>
                </a:lnTo>
                <a:lnTo>
                  <a:pt x="342900" y="0"/>
                </a:lnTo>
                <a:lnTo>
                  <a:pt x="361950" y="0"/>
                </a:lnTo>
                <a:lnTo>
                  <a:pt x="371475" y="0"/>
                </a:lnTo>
                <a:lnTo>
                  <a:pt x="390525" y="9525"/>
                </a:lnTo>
                <a:lnTo>
                  <a:pt x="400050" y="9525"/>
                </a:lnTo>
                <a:lnTo>
                  <a:pt x="409575" y="9525"/>
                </a:lnTo>
                <a:lnTo>
                  <a:pt x="419100" y="9525"/>
                </a:lnTo>
                <a:lnTo>
                  <a:pt x="438150" y="9525"/>
                </a:lnTo>
                <a:lnTo>
                  <a:pt x="447675" y="9525"/>
                </a:lnTo>
                <a:lnTo>
                  <a:pt x="466725" y="9525"/>
                </a:lnTo>
                <a:lnTo>
                  <a:pt x="476250" y="9525"/>
                </a:lnTo>
                <a:lnTo>
                  <a:pt x="495300" y="9525"/>
                </a:lnTo>
                <a:lnTo>
                  <a:pt x="514350" y="9525"/>
                </a:lnTo>
                <a:lnTo>
                  <a:pt x="523875" y="9525"/>
                </a:lnTo>
                <a:lnTo>
                  <a:pt x="533400" y="9525"/>
                </a:lnTo>
                <a:lnTo>
                  <a:pt x="552450" y="9525"/>
                </a:lnTo>
                <a:lnTo>
                  <a:pt x="561975" y="9525"/>
                </a:lnTo>
                <a:lnTo>
                  <a:pt x="571500" y="9525"/>
                </a:lnTo>
                <a:lnTo>
                  <a:pt x="590550" y="9525"/>
                </a:lnTo>
                <a:lnTo>
                  <a:pt x="609600" y="9525"/>
                </a:lnTo>
                <a:lnTo>
                  <a:pt x="619125" y="9525"/>
                </a:lnTo>
                <a:lnTo>
                  <a:pt x="638175" y="9525"/>
                </a:lnTo>
                <a:lnTo>
                  <a:pt x="647700" y="9525"/>
                </a:lnTo>
                <a:lnTo>
                  <a:pt x="657225" y="9525"/>
                </a:lnTo>
                <a:lnTo>
                  <a:pt x="676275" y="9525"/>
                </a:lnTo>
                <a:lnTo>
                  <a:pt x="685800" y="9525"/>
                </a:lnTo>
                <a:lnTo>
                  <a:pt x="704850" y="19050"/>
                </a:lnTo>
                <a:lnTo>
                  <a:pt x="714375" y="19050"/>
                </a:lnTo>
                <a:lnTo>
                  <a:pt x="733425" y="19050"/>
                </a:lnTo>
                <a:lnTo>
                  <a:pt x="752475" y="19050"/>
                </a:lnTo>
                <a:lnTo>
                  <a:pt x="762000" y="19050"/>
                </a:lnTo>
                <a:lnTo>
                  <a:pt x="771525" y="19050"/>
                </a:lnTo>
                <a:lnTo>
                  <a:pt x="790575" y="19050"/>
                </a:lnTo>
                <a:lnTo>
                  <a:pt x="800100" y="19050"/>
                </a:lnTo>
                <a:lnTo>
                  <a:pt x="819150" y="19050"/>
                </a:lnTo>
                <a:lnTo>
                  <a:pt x="838200" y="19050"/>
                </a:lnTo>
                <a:lnTo>
                  <a:pt x="847725" y="19050"/>
                </a:lnTo>
                <a:lnTo>
                  <a:pt x="857250" y="19050"/>
                </a:lnTo>
                <a:lnTo>
                  <a:pt x="876300" y="19050"/>
                </a:lnTo>
                <a:lnTo>
                  <a:pt x="895350" y="19050"/>
                </a:lnTo>
                <a:lnTo>
                  <a:pt x="904875" y="19050"/>
                </a:lnTo>
                <a:lnTo>
                  <a:pt x="923925" y="28575"/>
                </a:lnTo>
                <a:lnTo>
                  <a:pt x="933450" y="28575"/>
                </a:lnTo>
                <a:lnTo>
                  <a:pt x="942975" y="19050"/>
                </a:lnTo>
                <a:lnTo>
                  <a:pt x="952500" y="19050"/>
                </a:lnTo>
                <a:lnTo>
                  <a:pt x="962025" y="19050"/>
                </a:lnTo>
                <a:lnTo>
                  <a:pt x="971550" y="19050"/>
                </a:lnTo>
                <a:lnTo>
                  <a:pt x="971550" y="19050"/>
                </a:lnTo>
                <a:lnTo>
                  <a:pt x="981075" y="28575"/>
                </a:lnTo>
                <a:lnTo>
                  <a:pt x="981075" y="19050"/>
                </a:lnTo>
                <a:lnTo>
                  <a:pt x="981075" y="28575"/>
                </a:lnTo>
                <a:lnTo>
                  <a:pt x="981075" y="19050"/>
                </a:lnTo>
                <a:lnTo>
                  <a:pt x="981075" y="28575"/>
                </a:lnTo>
                <a:lnTo>
                  <a:pt x="981075" y="28575"/>
                </a:lnTo>
                <a:lnTo>
                  <a:pt x="981075" y="28575"/>
                </a:lnTo>
                <a:lnTo>
                  <a:pt x="981075" y="28575"/>
                </a:lnTo>
                <a:lnTo>
                  <a:pt x="981075" y="28575"/>
                </a:lnTo>
                <a:lnTo>
                  <a:pt x="9810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990975" y="2733675"/>
            <a:ext cx="276226" cy="123826"/>
          </a:xfrm>
          <a:custGeom>
            <a:avLst/>
            <a:gdLst/>
            <a:ahLst/>
            <a:cxnLst/>
            <a:rect l="0" t="0" r="0" b="0"/>
            <a:pathLst>
              <a:path w="276226" h="1238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57150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76200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04775"/>
                </a:lnTo>
                <a:lnTo>
                  <a:pt x="85725" y="114300"/>
                </a:lnTo>
                <a:lnTo>
                  <a:pt x="104775" y="114300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42875" y="123825"/>
                </a:lnTo>
                <a:lnTo>
                  <a:pt x="152400" y="123825"/>
                </a:lnTo>
                <a:lnTo>
                  <a:pt x="161925" y="114300"/>
                </a:lnTo>
                <a:lnTo>
                  <a:pt x="180975" y="114300"/>
                </a:lnTo>
                <a:lnTo>
                  <a:pt x="190500" y="104775"/>
                </a:lnTo>
                <a:lnTo>
                  <a:pt x="209550" y="95250"/>
                </a:lnTo>
                <a:lnTo>
                  <a:pt x="219075" y="95250"/>
                </a:lnTo>
                <a:lnTo>
                  <a:pt x="228600" y="85725"/>
                </a:lnTo>
                <a:lnTo>
                  <a:pt x="238125" y="76200"/>
                </a:lnTo>
                <a:lnTo>
                  <a:pt x="247650" y="66675"/>
                </a:lnTo>
                <a:lnTo>
                  <a:pt x="247650" y="57150"/>
                </a:lnTo>
                <a:lnTo>
                  <a:pt x="257175" y="38100"/>
                </a:lnTo>
                <a:lnTo>
                  <a:pt x="257175" y="38100"/>
                </a:lnTo>
                <a:lnTo>
                  <a:pt x="266700" y="28575"/>
                </a:lnTo>
                <a:lnTo>
                  <a:pt x="266700" y="28575"/>
                </a:lnTo>
                <a:lnTo>
                  <a:pt x="266700" y="19050"/>
                </a:lnTo>
                <a:lnTo>
                  <a:pt x="276225" y="19050"/>
                </a:lnTo>
                <a:lnTo>
                  <a:pt x="276225" y="19050"/>
                </a:lnTo>
                <a:lnTo>
                  <a:pt x="276225" y="19050"/>
                </a:lnTo>
                <a:lnTo>
                  <a:pt x="276225" y="28575"/>
                </a:lnTo>
                <a:lnTo>
                  <a:pt x="276225" y="28575"/>
                </a:lnTo>
                <a:lnTo>
                  <a:pt x="27622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258175" y="885825"/>
            <a:ext cx="266701" cy="95251"/>
          </a:xfrm>
          <a:custGeom>
            <a:avLst/>
            <a:gdLst/>
            <a:ahLst/>
            <a:cxnLst/>
            <a:rect l="0" t="0" r="0" b="0"/>
            <a:pathLst>
              <a:path w="266701" h="952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0" y="19050"/>
                </a:lnTo>
                <a:lnTo>
                  <a:pt x="0" y="28575"/>
                </a:lnTo>
                <a:lnTo>
                  <a:pt x="0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47625"/>
                </a:lnTo>
                <a:lnTo>
                  <a:pt x="19050" y="57150"/>
                </a:lnTo>
                <a:lnTo>
                  <a:pt x="28575" y="66675"/>
                </a:lnTo>
                <a:lnTo>
                  <a:pt x="38100" y="66675"/>
                </a:lnTo>
                <a:lnTo>
                  <a:pt x="38100" y="76200"/>
                </a:lnTo>
                <a:lnTo>
                  <a:pt x="47625" y="76200"/>
                </a:lnTo>
                <a:lnTo>
                  <a:pt x="57150" y="85725"/>
                </a:lnTo>
                <a:lnTo>
                  <a:pt x="66675" y="85725"/>
                </a:lnTo>
                <a:lnTo>
                  <a:pt x="76200" y="95250"/>
                </a:lnTo>
                <a:lnTo>
                  <a:pt x="95250" y="95250"/>
                </a:lnTo>
                <a:lnTo>
                  <a:pt x="104775" y="95250"/>
                </a:lnTo>
                <a:lnTo>
                  <a:pt x="123825" y="95250"/>
                </a:lnTo>
                <a:lnTo>
                  <a:pt x="133350" y="95250"/>
                </a:lnTo>
                <a:lnTo>
                  <a:pt x="142875" y="95250"/>
                </a:lnTo>
                <a:lnTo>
                  <a:pt x="161925" y="95250"/>
                </a:lnTo>
                <a:lnTo>
                  <a:pt x="171450" y="85725"/>
                </a:lnTo>
                <a:lnTo>
                  <a:pt x="180975" y="85725"/>
                </a:lnTo>
                <a:lnTo>
                  <a:pt x="190500" y="85725"/>
                </a:lnTo>
                <a:lnTo>
                  <a:pt x="200025" y="85725"/>
                </a:lnTo>
                <a:lnTo>
                  <a:pt x="209550" y="76200"/>
                </a:lnTo>
                <a:lnTo>
                  <a:pt x="219075" y="76200"/>
                </a:lnTo>
                <a:lnTo>
                  <a:pt x="228600" y="66675"/>
                </a:lnTo>
                <a:lnTo>
                  <a:pt x="238125" y="57150"/>
                </a:lnTo>
                <a:lnTo>
                  <a:pt x="247650" y="47625"/>
                </a:lnTo>
                <a:lnTo>
                  <a:pt x="257175" y="38100"/>
                </a:lnTo>
                <a:lnTo>
                  <a:pt x="257175" y="38100"/>
                </a:lnTo>
                <a:lnTo>
                  <a:pt x="257175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66700" y="19050"/>
                </a:lnTo>
                <a:lnTo>
                  <a:pt x="266700" y="19050"/>
                </a:lnTo>
                <a:lnTo>
                  <a:pt x="266700" y="28575"/>
                </a:lnTo>
                <a:lnTo>
                  <a:pt x="257175" y="28575"/>
                </a:lnTo>
                <a:lnTo>
                  <a:pt x="257175" y="28575"/>
                </a:lnTo>
                <a:lnTo>
                  <a:pt x="257175" y="28575"/>
                </a:lnTo>
                <a:lnTo>
                  <a:pt x="257175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4429125" y="2714625"/>
            <a:ext cx="161926" cy="76201"/>
          </a:xfrm>
          <a:custGeom>
            <a:avLst/>
            <a:gdLst/>
            <a:ahLst/>
            <a:cxnLst/>
            <a:rect l="0" t="0" r="0" b="0"/>
            <a:pathLst>
              <a:path w="161926" h="76201">
                <a:moveTo>
                  <a:pt x="9525" y="76200"/>
                </a:moveTo>
                <a:lnTo>
                  <a:pt x="9525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76200"/>
                </a:lnTo>
                <a:lnTo>
                  <a:pt x="0" y="66675"/>
                </a:lnTo>
                <a:lnTo>
                  <a:pt x="0" y="66675"/>
                </a:lnTo>
                <a:lnTo>
                  <a:pt x="9525" y="66675"/>
                </a:lnTo>
                <a:lnTo>
                  <a:pt x="9525" y="66675"/>
                </a:lnTo>
                <a:lnTo>
                  <a:pt x="19050" y="57150"/>
                </a:lnTo>
                <a:lnTo>
                  <a:pt x="28575" y="57150"/>
                </a:lnTo>
                <a:lnTo>
                  <a:pt x="47625" y="47625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95250" y="19050"/>
                </a:lnTo>
                <a:lnTo>
                  <a:pt x="114300" y="9525"/>
                </a:lnTo>
                <a:lnTo>
                  <a:pt x="133350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61925" y="0"/>
                </a:lnTo>
                <a:lnTo>
                  <a:pt x="1619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486275" y="2752725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9525" y="47625"/>
                </a:move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28575" y="47625"/>
                </a:lnTo>
                <a:lnTo>
                  <a:pt x="38100" y="38100"/>
                </a:lnTo>
                <a:lnTo>
                  <a:pt x="57150" y="38100"/>
                </a:lnTo>
                <a:lnTo>
                  <a:pt x="66675" y="28575"/>
                </a:lnTo>
                <a:lnTo>
                  <a:pt x="85725" y="19050"/>
                </a:lnTo>
                <a:lnTo>
                  <a:pt x="104775" y="19050"/>
                </a:lnTo>
                <a:lnTo>
                  <a:pt x="12382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953125" y="2724150"/>
            <a:ext cx="238126" cy="38101"/>
          </a:xfrm>
          <a:custGeom>
            <a:avLst/>
            <a:gdLst/>
            <a:ahLst/>
            <a:cxnLst/>
            <a:rect l="0" t="0" r="0" b="0"/>
            <a:pathLst>
              <a:path w="238126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61925" y="9525"/>
                </a:lnTo>
                <a:lnTo>
                  <a:pt x="180975" y="9525"/>
                </a:lnTo>
                <a:lnTo>
                  <a:pt x="190500" y="0"/>
                </a:lnTo>
                <a:lnTo>
                  <a:pt x="209550" y="0"/>
                </a:lnTo>
                <a:lnTo>
                  <a:pt x="228600" y="0"/>
                </a:lnTo>
                <a:lnTo>
                  <a:pt x="238125" y="0"/>
                </a:lnTo>
                <a:lnTo>
                  <a:pt x="238125" y="0"/>
                </a:lnTo>
                <a:lnTo>
                  <a:pt x="2381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953125" y="2762250"/>
            <a:ext cx="295276" cy="47626"/>
          </a:xfrm>
          <a:custGeom>
            <a:avLst/>
            <a:gdLst/>
            <a:ahLst/>
            <a:cxnLst/>
            <a:rect l="0" t="0" r="0" b="0"/>
            <a:pathLst>
              <a:path w="295276" h="47626">
                <a:moveTo>
                  <a:pt x="0" y="47625"/>
                </a:move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19050" y="47625"/>
                </a:lnTo>
                <a:lnTo>
                  <a:pt x="28575" y="47625"/>
                </a:lnTo>
                <a:lnTo>
                  <a:pt x="47625" y="47625"/>
                </a:lnTo>
                <a:lnTo>
                  <a:pt x="57150" y="47625"/>
                </a:lnTo>
                <a:lnTo>
                  <a:pt x="66675" y="38100"/>
                </a:lnTo>
                <a:lnTo>
                  <a:pt x="85725" y="38100"/>
                </a:lnTo>
                <a:lnTo>
                  <a:pt x="104775" y="38100"/>
                </a:lnTo>
                <a:lnTo>
                  <a:pt x="123825" y="28575"/>
                </a:lnTo>
                <a:lnTo>
                  <a:pt x="152400" y="28575"/>
                </a:lnTo>
                <a:lnTo>
                  <a:pt x="180975" y="19050"/>
                </a:lnTo>
                <a:lnTo>
                  <a:pt x="20002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6086475" y="273367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038725" y="265747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5029200" y="2657475"/>
            <a:ext cx="9526" cy="1"/>
          </a:xfrm>
          <a:custGeom>
            <a:avLst/>
            <a:gdLst/>
            <a:ahLst/>
            <a:cxnLst/>
            <a:rect l="0" t="0" r="0" b="0"/>
            <a:pathLst>
              <a:path w="9526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419975" y="2714625"/>
            <a:ext cx="219076" cy="76201"/>
          </a:xfrm>
          <a:custGeom>
            <a:avLst/>
            <a:gdLst/>
            <a:ahLst/>
            <a:cxnLst/>
            <a:rect l="0" t="0" r="0" b="0"/>
            <a:pathLst>
              <a:path w="219076" h="76201">
                <a:moveTo>
                  <a:pt x="0" y="28575"/>
                </a:moveTo>
                <a:lnTo>
                  <a:pt x="9525" y="28575"/>
                </a:lnTo>
                <a:lnTo>
                  <a:pt x="9525" y="28575"/>
                </a:lnTo>
                <a:lnTo>
                  <a:pt x="9525" y="28575"/>
                </a:lnTo>
                <a:lnTo>
                  <a:pt x="19050" y="38100"/>
                </a:lnTo>
                <a:lnTo>
                  <a:pt x="19050" y="38100"/>
                </a:lnTo>
                <a:lnTo>
                  <a:pt x="19050" y="47625"/>
                </a:lnTo>
                <a:lnTo>
                  <a:pt x="19050" y="47625"/>
                </a:lnTo>
                <a:lnTo>
                  <a:pt x="28575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38100" y="66675"/>
                </a:lnTo>
                <a:lnTo>
                  <a:pt x="47625" y="66675"/>
                </a:lnTo>
                <a:lnTo>
                  <a:pt x="47625" y="66675"/>
                </a:lnTo>
                <a:lnTo>
                  <a:pt x="57150" y="66675"/>
                </a:lnTo>
                <a:lnTo>
                  <a:pt x="57150" y="76200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76200"/>
                </a:lnTo>
                <a:lnTo>
                  <a:pt x="76200" y="76200"/>
                </a:lnTo>
                <a:lnTo>
                  <a:pt x="85725" y="76200"/>
                </a:lnTo>
                <a:lnTo>
                  <a:pt x="85725" y="76200"/>
                </a:lnTo>
                <a:lnTo>
                  <a:pt x="95250" y="76200"/>
                </a:lnTo>
                <a:lnTo>
                  <a:pt x="104775" y="76200"/>
                </a:lnTo>
                <a:lnTo>
                  <a:pt x="104775" y="76200"/>
                </a:lnTo>
                <a:lnTo>
                  <a:pt x="114300" y="76200"/>
                </a:lnTo>
                <a:lnTo>
                  <a:pt x="123825" y="66675"/>
                </a:lnTo>
                <a:lnTo>
                  <a:pt x="133350" y="6667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52400" y="57150"/>
                </a:lnTo>
                <a:lnTo>
                  <a:pt x="161925" y="47625"/>
                </a:lnTo>
                <a:lnTo>
                  <a:pt x="171450" y="47625"/>
                </a:lnTo>
                <a:lnTo>
                  <a:pt x="171450" y="38100"/>
                </a:lnTo>
                <a:lnTo>
                  <a:pt x="180975" y="38100"/>
                </a:lnTo>
                <a:lnTo>
                  <a:pt x="190500" y="28575"/>
                </a:lnTo>
                <a:lnTo>
                  <a:pt x="200025" y="19050"/>
                </a:lnTo>
                <a:lnTo>
                  <a:pt x="200025" y="19050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9525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0"/>
                </a:lnTo>
                <a:lnTo>
                  <a:pt x="219075" y="0"/>
                </a:lnTo>
                <a:lnTo>
                  <a:pt x="209550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19075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  <a:lnTo>
                  <a:pt x="2095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362200" y="3638550"/>
            <a:ext cx="323851" cy="161926"/>
          </a:xfrm>
          <a:custGeom>
            <a:avLst/>
            <a:gdLst/>
            <a:ahLst/>
            <a:cxnLst/>
            <a:rect l="0" t="0" r="0" b="0"/>
            <a:pathLst>
              <a:path w="323851" h="16192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19050" y="28575"/>
                </a:lnTo>
                <a:lnTo>
                  <a:pt x="19050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66675"/>
                </a:lnTo>
                <a:lnTo>
                  <a:pt x="38100" y="85725"/>
                </a:lnTo>
                <a:lnTo>
                  <a:pt x="57150" y="95250"/>
                </a:lnTo>
                <a:lnTo>
                  <a:pt x="66675" y="104775"/>
                </a:lnTo>
                <a:lnTo>
                  <a:pt x="76200" y="114300"/>
                </a:lnTo>
                <a:lnTo>
                  <a:pt x="85725" y="123825"/>
                </a:lnTo>
                <a:lnTo>
                  <a:pt x="95250" y="133350"/>
                </a:lnTo>
                <a:lnTo>
                  <a:pt x="114300" y="142875"/>
                </a:lnTo>
                <a:lnTo>
                  <a:pt x="133350" y="152400"/>
                </a:lnTo>
                <a:lnTo>
                  <a:pt x="142875" y="152400"/>
                </a:lnTo>
                <a:lnTo>
                  <a:pt x="161925" y="161925"/>
                </a:lnTo>
                <a:lnTo>
                  <a:pt x="180975" y="161925"/>
                </a:lnTo>
                <a:lnTo>
                  <a:pt x="200025" y="161925"/>
                </a:lnTo>
                <a:lnTo>
                  <a:pt x="209550" y="152400"/>
                </a:lnTo>
                <a:lnTo>
                  <a:pt x="228600" y="142875"/>
                </a:lnTo>
                <a:lnTo>
                  <a:pt x="247650" y="133350"/>
                </a:lnTo>
                <a:lnTo>
                  <a:pt x="257175" y="123825"/>
                </a:lnTo>
                <a:lnTo>
                  <a:pt x="266700" y="114300"/>
                </a:lnTo>
                <a:lnTo>
                  <a:pt x="276225" y="104775"/>
                </a:lnTo>
                <a:lnTo>
                  <a:pt x="285750" y="85725"/>
                </a:lnTo>
                <a:lnTo>
                  <a:pt x="295275" y="76200"/>
                </a:lnTo>
                <a:lnTo>
                  <a:pt x="304800" y="66675"/>
                </a:lnTo>
                <a:lnTo>
                  <a:pt x="304800" y="57150"/>
                </a:lnTo>
                <a:lnTo>
                  <a:pt x="304800" y="47625"/>
                </a:lnTo>
                <a:lnTo>
                  <a:pt x="314325" y="38100"/>
                </a:lnTo>
                <a:lnTo>
                  <a:pt x="314325" y="28575"/>
                </a:lnTo>
                <a:lnTo>
                  <a:pt x="314325" y="28575"/>
                </a:lnTo>
                <a:lnTo>
                  <a:pt x="314325" y="28575"/>
                </a:lnTo>
                <a:lnTo>
                  <a:pt x="323850" y="28575"/>
                </a:lnTo>
                <a:lnTo>
                  <a:pt x="323850" y="28575"/>
                </a:lnTo>
                <a:lnTo>
                  <a:pt x="323850" y="28575"/>
                </a:lnTo>
                <a:lnTo>
                  <a:pt x="323850" y="285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048250" y="2705100"/>
            <a:ext cx="152401" cy="57151"/>
          </a:xfrm>
          <a:custGeom>
            <a:avLst/>
            <a:gdLst/>
            <a:ahLst/>
            <a:cxnLst/>
            <a:rect l="0" t="0" r="0" b="0"/>
            <a:pathLst>
              <a:path w="152401" h="57151">
                <a:moveTo>
                  <a:pt x="0" y="57150"/>
                </a:moveTo>
                <a:lnTo>
                  <a:pt x="0" y="57150"/>
                </a:lnTo>
                <a:lnTo>
                  <a:pt x="0" y="57150"/>
                </a:lnTo>
                <a:lnTo>
                  <a:pt x="9525" y="57150"/>
                </a:lnTo>
                <a:lnTo>
                  <a:pt x="19050" y="57150"/>
                </a:lnTo>
                <a:lnTo>
                  <a:pt x="28575" y="57150"/>
                </a:lnTo>
                <a:lnTo>
                  <a:pt x="38100" y="57150"/>
                </a:lnTo>
                <a:lnTo>
                  <a:pt x="47625" y="57150"/>
                </a:lnTo>
                <a:lnTo>
                  <a:pt x="66675" y="57150"/>
                </a:lnTo>
                <a:lnTo>
                  <a:pt x="76200" y="47625"/>
                </a:lnTo>
                <a:lnTo>
                  <a:pt x="85725" y="47625"/>
                </a:lnTo>
                <a:lnTo>
                  <a:pt x="95250" y="38100"/>
                </a:lnTo>
                <a:lnTo>
                  <a:pt x="104775" y="38100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19050"/>
                </a:lnTo>
                <a:lnTo>
                  <a:pt x="142875" y="19050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9525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52400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5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94" y="555791"/>
            <a:ext cx="10476558" cy="1757917"/>
          </a:xfrm>
          <a:prstGeom prst="rect">
            <a:avLst/>
          </a:prstGeom>
        </p:spPr>
      </p:pic>
      <p:sp>
        <p:nvSpPr>
          <p:cNvPr id="3" name="Полилиния 2"/>
          <p:cNvSpPr/>
          <p:nvPr/>
        </p:nvSpPr>
        <p:spPr>
          <a:xfrm>
            <a:off x="9096375" y="819150"/>
            <a:ext cx="2247901" cy="66676"/>
          </a:xfrm>
          <a:custGeom>
            <a:avLst/>
            <a:gdLst/>
            <a:ahLst/>
            <a:cxnLst/>
            <a:rect l="0" t="0" r="0" b="0"/>
            <a:pathLst>
              <a:path w="2247901" h="666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9525" y="28575"/>
                </a:lnTo>
                <a:lnTo>
                  <a:pt x="19050" y="28575"/>
                </a:lnTo>
                <a:lnTo>
                  <a:pt x="28575" y="28575"/>
                </a:lnTo>
                <a:lnTo>
                  <a:pt x="38100" y="28575"/>
                </a:lnTo>
                <a:lnTo>
                  <a:pt x="47625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95250" y="28575"/>
                </a:lnTo>
                <a:lnTo>
                  <a:pt x="114300" y="19050"/>
                </a:lnTo>
                <a:lnTo>
                  <a:pt x="133350" y="19050"/>
                </a:lnTo>
                <a:lnTo>
                  <a:pt x="152400" y="19050"/>
                </a:lnTo>
                <a:lnTo>
                  <a:pt x="171450" y="19050"/>
                </a:lnTo>
                <a:lnTo>
                  <a:pt x="190500" y="19050"/>
                </a:lnTo>
                <a:lnTo>
                  <a:pt x="219075" y="9525"/>
                </a:lnTo>
                <a:lnTo>
                  <a:pt x="238125" y="9525"/>
                </a:lnTo>
                <a:lnTo>
                  <a:pt x="266700" y="9525"/>
                </a:lnTo>
                <a:lnTo>
                  <a:pt x="285750" y="9525"/>
                </a:lnTo>
                <a:lnTo>
                  <a:pt x="314325" y="0"/>
                </a:lnTo>
                <a:lnTo>
                  <a:pt x="342900" y="0"/>
                </a:lnTo>
                <a:lnTo>
                  <a:pt x="371475" y="0"/>
                </a:lnTo>
                <a:lnTo>
                  <a:pt x="400050" y="0"/>
                </a:lnTo>
                <a:lnTo>
                  <a:pt x="428625" y="0"/>
                </a:lnTo>
                <a:lnTo>
                  <a:pt x="457200" y="0"/>
                </a:lnTo>
                <a:lnTo>
                  <a:pt x="476250" y="0"/>
                </a:lnTo>
                <a:lnTo>
                  <a:pt x="504825" y="0"/>
                </a:lnTo>
                <a:lnTo>
                  <a:pt x="542925" y="0"/>
                </a:lnTo>
                <a:lnTo>
                  <a:pt x="571500" y="0"/>
                </a:lnTo>
                <a:lnTo>
                  <a:pt x="600075" y="0"/>
                </a:lnTo>
                <a:lnTo>
                  <a:pt x="628650" y="0"/>
                </a:lnTo>
                <a:lnTo>
                  <a:pt x="657225" y="0"/>
                </a:lnTo>
                <a:lnTo>
                  <a:pt x="685800" y="0"/>
                </a:lnTo>
                <a:lnTo>
                  <a:pt x="714375" y="0"/>
                </a:lnTo>
                <a:lnTo>
                  <a:pt x="752475" y="0"/>
                </a:lnTo>
                <a:lnTo>
                  <a:pt x="781050" y="0"/>
                </a:lnTo>
                <a:lnTo>
                  <a:pt x="809625" y="0"/>
                </a:lnTo>
                <a:lnTo>
                  <a:pt x="838200" y="0"/>
                </a:lnTo>
                <a:lnTo>
                  <a:pt x="876300" y="0"/>
                </a:lnTo>
                <a:lnTo>
                  <a:pt x="904875" y="9525"/>
                </a:lnTo>
                <a:lnTo>
                  <a:pt x="942975" y="9525"/>
                </a:lnTo>
                <a:lnTo>
                  <a:pt x="971550" y="9525"/>
                </a:lnTo>
                <a:lnTo>
                  <a:pt x="1009650" y="9525"/>
                </a:lnTo>
                <a:lnTo>
                  <a:pt x="1038225" y="9525"/>
                </a:lnTo>
                <a:lnTo>
                  <a:pt x="1066800" y="9525"/>
                </a:lnTo>
                <a:lnTo>
                  <a:pt x="1095375" y="9525"/>
                </a:lnTo>
                <a:lnTo>
                  <a:pt x="1133475" y="9525"/>
                </a:lnTo>
                <a:lnTo>
                  <a:pt x="1162050" y="9525"/>
                </a:lnTo>
                <a:lnTo>
                  <a:pt x="1190625" y="9525"/>
                </a:lnTo>
                <a:lnTo>
                  <a:pt x="1228725" y="9525"/>
                </a:lnTo>
                <a:lnTo>
                  <a:pt x="1257300" y="9525"/>
                </a:lnTo>
                <a:lnTo>
                  <a:pt x="1285875" y="9525"/>
                </a:lnTo>
                <a:lnTo>
                  <a:pt x="1323975" y="19050"/>
                </a:lnTo>
                <a:lnTo>
                  <a:pt x="1352550" y="19050"/>
                </a:lnTo>
                <a:lnTo>
                  <a:pt x="1381125" y="19050"/>
                </a:lnTo>
                <a:lnTo>
                  <a:pt x="1419225" y="19050"/>
                </a:lnTo>
                <a:lnTo>
                  <a:pt x="1438275" y="28575"/>
                </a:lnTo>
                <a:lnTo>
                  <a:pt x="1466850" y="28575"/>
                </a:lnTo>
                <a:lnTo>
                  <a:pt x="1504950" y="28575"/>
                </a:lnTo>
                <a:lnTo>
                  <a:pt x="1533525" y="28575"/>
                </a:lnTo>
                <a:lnTo>
                  <a:pt x="1562100" y="38100"/>
                </a:lnTo>
                <a:lnTo>
                  <a:pt x="1590675" y="38100"/>
                </a:lnTo>
                <a:lnTo>
                  <a:pt x="1628775" y="38100"/>
                </a:lnTo>
                <a:lnTo>
                  <a:pt x="1657350" y="38100"/>
                </a:lnTo>
                <a:lnTo>
                  <a:pt x="1695450" y="47625"/>
                </a:lnTo>
                <a:lnTo>
                  <a:pt x="1724025" y="47625"/>
                </a:lnTo>
                <a:lnTo>
                  <a:pt x="1762125" y="47625"/>
                </a:lnTo>
                <a:lnTo>
                  <a:pt x="1800225" y="57150"/>
                </a:lnTo>
                <a:lnTo>
                  <a:pt x="1828800" y="57150"/>
                </a:lnTo>
                <a:lnTo>
                  <a:pt x="1866900" y="57150"/>
                </a:lnTo>
                <a:lnTo>
                  <a:pt x="1905000" y="57150"/>
                </a:lnTo>
                <a:lnTo>
                  <a:pt x="1933575" y="66675"/>
                </a:lnTo>
                <a:lnTo>
                  <a:pt x="1971675" y="66675"/>
                </a:lnTo>
                <a:lnTo>
                  <a:pt x="2000250" y="66675"/>
                </a:lnTo>
                <a:lnTo>
                  <a:pt x="2038350" y="66675"/>
                </a:lnTo>
                <a:lnTo>
                  <a:pt x="2066925" y="66675"/>
                </a:lnTo>
                <a:lnTo>
                  <a:pt x="2105025" y="66675"/>
                </a:lnTo>
                <a:lnTo>
                  <a:pt x="2133600" y="66675"/>
                </a:lnTo>
                <a:lnTo>
                  <a:pt x="2152650" y="66675"/>
                </a:lnTo>
                <a:lnTo>
                  <a:pt x="2181225" y="66675"/>
                </a:lnTo>
                <a:lnTo>
                  <a:pt x="2200275" y="66675"/>
                </a:lnTo>
                <a:lnTo>
                  <a:pt x="2209800" y="66675"/>
                </a:lnTo>
                <a:lnTo>
                  <a:pt x="2228850" y="66675"/>
                </a:lnTo>
                <a:lnTo>
                  <a:pt x="2238375" y="66675"/>
                </a:lnTo>
                <a:lnTo>
                  <a:pt x="2238375" y="66675"/>
                </a:lnTo>
                <a:lnTo>
                  <a:pt x="2247900" y="66675"/>
                </a:lnTo>
                <a:lnTo>
                  <a:pt x="2247900" y="66675"/>
                </a:lnTo>
                <a:lnTo>
                  <a:pt x="2247900" y="66675"/>
                </a:lnTo>
                <a:lnTo>
                  <a:pt x="2247900" y="66675"/>
                </a:lnTo>
                <a:lnTo>
                  <a:pt x="2247900" y="66675"/>
                </a:lnTo>
                <a:lnTo>
                  <a:pt x="2247900" y="66675"/>
                </a:lnTo>
                <a:lnTo>
                  <a:pt x="2247900" y="66675"/>
                </a:lnTo>
                <a:lnTo>
                  <a:pt x="22479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695325" y="1123950"/>
            <a:ext cx="552451" cy="28576"/>
          </a:xfrm>
          <a:custGeom>
            <a:avLst/>
            <a:gdLst/>
            <a:ahLst/>
            <a:cxnLst/>
            <a:rect l="0" t="0" r="0" b="0"/>
            <a:pathLst>
              <a:path w="552451" h="28576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66675" y="9525"/>
                </a:lnTo>
                <a:lnTo>
                  <a:pt x="95250" y="9525"/>
                </a:lnTo>
                <a:lnTo>
                  <a:pt x="114300" y="9525"/>
                </a:lnTo>
                <a:lnTo>
                  <a:pt x="142875" y="9525"/>
                </a:lnTo>
                <a:lnTo>
                  <a:pt x="161925" y="19050"/>
                </a:lnTo>
                <a:lnTo>
                  <a:pt x="190500" y="19050"/>
                </a:lnTo>
                <a:lnTo>
                  <a:pt x="219075" y="19050"/>
                </a:lnTo>
                <a:lnTo>
                  <a:pt x="257175" y="19050"/>
                </a:lnTo>
                <a:lnTo>
                  <a:pt x="285750" y="19050"/>
                </a:lnTo>
                <a:lnTo>
                  <a:pt x="314325" y="28575"/>
                </a:lnTo>
                <a:lnTo>
                  <a:pt x="352425" y="28575"/>
                </a:lnTo>
                <a:lnTo>
                  <a:pt x="381000" y="28575"/>
                </a:lnTo>
                <a:lnTo>
                  <a:pt x="419100" y="28575"/>
                </a:lnTo>
                <a:lnTo>
                  <a:pt x="447675" y="28575"/>
                </a:lnTo>
                <a:lnTo>
                  <a:pt x="476250" y="28575"/>
                </a:lnTo>
                <a:lnTo>
                  <a:pt x="495300" y="28575"/>
                </a:lnTo>
                <a:lnTo>
                  <a:pt x="514350" y="28575"/>
                </a:lnTo>
                <a:lnTo>
                  <a:pt x="523875" y="28575"/>
                </a:lnTo>
                <a:lnTo>
                  <a:pt x="533400" y="19050"/>
                </a:lnTo>
                <a:lnTo>
                  <a:pt x="542925" y="19050"/>
                </a:lnTo>
                <a:lnTo>
                  <a:pt x="542925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  <a:lnTo>
                  <a:pt x="552450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771900" y="1323975"/>
            <a:ext cx="7296151" cy="123826"/>
          </a:xfrm>
          <a:custGeom>
            <a:avLst/>
            <a:gdLst/>
            <a:ahLst/>
            <a:cxnLst/>
            <a:rect l="0" t="0" r="0" b="0"/>
            <a:pathLst>
              <a:path w="7296151" h="123826">
                <a:moveTo>
                  <a:pt x="0" y="47625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66675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71450" y="19050"/>
                </a:lnTo>
                <a:lnTo>
                  <a:pt x="190500" y="19050"/>
                </a:lnTo>
                <a:lnTo>
                  <a:pt x="200025" y="19050"/>
                </a:lnTo>
                <a:lnTo>
                  <a:pt x="209550" y="19050"/>
                </a:lnTo>
                <a:lnTo>
                  <a:pt x="228600" y="19050"/>
                </a:lnTo>
                <a:lnTo>
                  <a:pt x="228600" y="19050"/>
                </a:lnTo>
                <a:lnTo>
                  <a:pt x="247650" y="19050"/>
                </a:lnTo>
                <a:lnTo>
                  <a:pt x="257175" y="19050"/>
                </a:lnTo>
                <a:lnTo>
                  <a:pt x="266700" y="19050"/>
                </a:lnTo>
                <a:lnTo>
                  <a:pt x="276225" y="9525"/>
                </a:lnTo>
                <a:lnTo>
                  <a:pt x="295275" y="9525"/>
                </a:lnTo>
                <a:lnTo>
                  <a:pt x="304800" y="9525"/>
                </a:lnTo>
                <a:lnTo>
                  <a:pt x="323850" y="9525"/>
                </a:lnTo>
                <a:lnTo>
                  <a:pt x="333375" y="9525"/>
                </a:lnTo>
                <a:lnTo>
                  <a:pt x="352425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81000" y="9525"/>
                </a:lnTo>
                <a:lnTo>
                  <a:pt x="400050" y="9525"/>
                </a:lnTo>
                <a:lnTo>
                  <a:pt x="419100" y="9525"/>
                </a:lnTo>
                <a:lnTo>
                  <a:pt x="428625" y="0"/>
                </a:lnTo>
                <a:lnTo>
                  <a:pt x="438150" y="0"/>
                </a:lnTo>
                <a:lnTo>
                  <a:pt x="457200" y="0"/>
                </a:lnTo>
                <a:lnTo>
                  <a:pt x="466725" y="0"/>
                </a:lnTo>
                <a:lnTo>
                  <a:pt x="476250" y="0"/>
                </a:lnTo>
                <a:lnTo>
                  <a:pt x="495300" y="0"/>
                </a:lnTo>
                <a:lnTo>
                  <a:pt x="504825" y="0"/>
                </a:lnTo>
                <a:lnTo>
                  <a:pt x="514350" y="0"/>
                </a:lnTo>
                <a:lnTo>
                  <a:pt x="533400" y="0"/>
                </a:lnTo>
                <a:lnTo>
                  <a:pt x="552450" y="0"/>
                </a:lnTo>
                <a:lnTo>
                  <a:pt x="561975" y="0"/>
                </a:lnTo>
                <a:lnTo>
                  <a:pt x="571500" y="0"/>
                </a:lnTo>
                <a:lnTo>
                  <a:pt x="590550" y="0"/>
                </a:lnTo>
                <a:lnTo>
                  <a:pt x="600075" y="0"/>
                </a:lnTo>
                <a:lnTo>
                  <a:pt x="619125" y="0"/>
                </a:lnTo>
                <a:lnTo>
                  <a:pt x="628650" y="0"/>
                </a:lnTo>
                <a:lnTo>
                  <a:pt x="647700" y="0"/>
                </a:lnTo>
                <a:lnTo>
                  <a:pt x="657225" y="0"/>
                </a:lnTo>
                <a:lnTo>
                  <a:pt x="676275" y="0"/>
                </a:lnTo>
                <a:lnTo>
                  <a:pt x="695325" y="0"/>
                </a:lnTo>
                <a:lnTo>
                  <a:pt x="704850" y="0"/>
                </a:lnTo>
                <a:lnTo>
                  <a:pt x="723900" y="0"/>
                </a:lnTo>
                <a:lnTo>
                  <a:pt x="733425" y="0"/>
                </a:lnTo>
                <a:lnTo>
                  <a:pt x="752475" y="0"/>
                </a:lnTo>
                <a:lnTo>
                  <a:pt x="762000" y="0"/>
                </a:lnTo>
                <a:lnTo>
                  <a:pt x="781050" y="0"/>
                </a:lnTo>
                <a:lnTo>
                  <a:pt x="790575" y="0"/>
                </a:lnTo>
                <a:lnTo>
                  <a:pt x="809625" y="0"/>
                </a:lnTo>
                <a:lnTo>
                  <a:pt x="819150" y="0"/>
                </a:lnTo>
                <a:lnTo>
                  <a:pt x="838200" y="0"/>
                </a:lnTo>
                <a:lnTo>
                  <a:pt x="847725" y="0"/>
                </a:lnTo>
                <a:lnTo>
                  <a:pt x="866775" y="0"/>
                </a:lnTo>
                <a:lnTo>
                  <a:pt x="876300" y="0"/>
                </a:lnTo>
                <a:lnTo>
                  <a:pt x="895350" y="0"/>
                </a:lnTo>
                <a:lnTo>
                  <a:pt x="904875" y="0"/>
                </a:lnTo>
                <a:lnTo>
                  <a:pt x="923925" y="0"/>
                </a:lnTo>
                <a:lnTo>
                  <a:pt x="942975" y="0"/>
                </a:lnTo>
                <a:lnTo>
                  <a:pt x="952500" y="0"/>
                </a:lnTo>
                <a:lnTo>
                  <a:pt x="971550" y="0"/>
                </a:lnTo>
                <a:lnTo>
                  <a:pt x="990600" y="0"/>
                </a:lnTo>
                <a:lnTo>
                  <a:pt x="1000125" y="0"/>
                </a:lnTo>
                <a:lnTo>
                  <a:pt x="1019175" y="9525"/>
                </a:lnTo>
                <a:lnTo>
                  <a:pt x="1038225" y="9525"/>
                </a:lnTo>
                <a:lnTo>
                  <a:pt x="1047750" y="9525"/>
                </a:lnTo>
                <a:lnTo>
                  <a:pt x="1066800" y="9525"/>
                </a:lnTo>
                <a:lnTo>
                  <a:pt x="1076325" y="9525"/>
                </a:lnTo>
                <a:lnTo>
                  <a:pt x="1095375" y="9525"/>
                </a:lnTo>
                <a:lnTo>
                  <a:pt x="1114425" y="19050"/>
                </a:lnTo>
                <a:lnTo>
                  <a:pt x="1133475" y="19050"/>
                </a:lnTo>
                <a:lnTo>
                  <a:pt x="1143000" y="19050"/>
                </a:lnTo>
                <a:lnTo>
                  <a:pt x="1162050" y="19050"/>
                </a:lnTo>
                <a:lnTo>
                  <a:pt x="1181100" y="19050"/>
                </a:lnTo>
                <a:lnTo>
                  <a:pt x="1190625" y="19050"/>
                </a:lnTo>
                <a:lnTo>
                  <a:pt x="1209675" y="19050"/>
                </a:lnTo>
                <a:lnTo>
                  <a:pt x="1228725" y="19050"/>
                </a:lnTo>
                <a:lnTo>
                  <a:pt x="1247775" y="19050"/>
                </a:lnTo>
                <a:lnTo>
                  <a:pt x="1266825" y="28575"/>
                </a:lnTo>
                <a:lnTo>
                  <a:pt x="1285875" y="28575"/>
                </a:lnTo>
                <a:lnTo>
                  <a:pt x="1304925" y="28575"/>
                </a:lnTo>
                <a:lnTo>
                  <a:pt x="1323975" y="28575"/>
                </a:lnTo>
                <a:lnTo>
                  <a:pt x="1343025" y="28575"/>
                </a:lnTo>
                <a:lnTo>
                  <a:pt x="1362075" y="28575"/>
                </a:lnTo>
                <a:lnTo>
                  <a:pt x="1381125" y="28575"/>
                </a:lnTo>
                <a:lnTo>
                  <a:pt x="1400175" y="28575"/>
                </a:lnTo>
                <a:lnTo>
                  <a:pt x="1419225" y="28575"/>
                </a:lnTo>
                <a:lnTo>
                  <a:pt x="1438275" y="28575"/>
                </a:lnTo>
                <a:lnTo>
                  <a:pt x="1457325" y="28575"/>
                </a:lnTo>
                <a:lnTo>
                  <a:pt x="1476375" y="28575"/>
                </a:lnTo>
                <a:lnTo>
                  <a:pt x="1495425" y="28575"/>
                </a:lnTo>
                <a:lnTo>
                  <a:pt x="1514475" y="28575"/>
                </a:lnTo>
                <a:lnTo>
                  <a:pt x="1533525" y="28575"/>
                </a:lnTo>
                <a:lnTo>
                  <a:pt x="1552575" y="28575"/>
                </a:lnTo>
                <a:lnTo>
                  <a:pt x="1581150" y="28575"/>
                </a:lnTo>
                <a:lnTo>
                  <a:pt x="1600200" y="28575"/>
                </a:lnTo>
                <a:lnTo>
                  <a:pt x="1619250" y="38100"/>
                </a:lnTo>
                <a:lnTo>
                  <a:pt x="1638300" y="38100"/>
                </a:lnTo>
                <a:lnTo>
                  <a:pt x="1657350" y="38100"/>
                </a:lnTo>
                <a:lnTo>
                  <a:pt x="1676400" y="38100"/>
                </a:lnTo>
                <a:lnTo>
                  <a:pt x="1695450" y="38100"/>
                </a:lnTo>
                <a:lnTo>
                  <a:pt x="1714500" y="38100"/>
                </a:lnTo>
                <a:lnTo>
                  <a:pt x="1743075" y="38100"/>
                </a:lnTo>
                <a:lnTo>
                  <a:pt x="1752600" y="38100"/>
                </a:lnTo>
                <a:lnTo>
                  <a:pt x="1781175" y="38100"/>
                </a:lnTo>
                <a:lnTo>
                  <a:pt x="1800225" y="38100"/>
                </a:lnTo>
                <a:lnTo>
                  <a:pt x="1819275" y="38100"/>
                </a:lnTo>
                <a:lnTo>
                  <a:pt x="1838325" y="47625"/>
                </a:lnTo>
                <a:lnTo>
                  <a:pt x="1857375" y="47625"/>
                </a:lnTo>
                <a:lnTo>
                  <a:pt x="1885950" y="47625"/>
                </a:lnTo>
                <a:lnTo>
                  <a:pt x="1905000" y="47625"/>
                </a:lnTo>
                <a:lnTo>
                  <a:pt x="1924050" y="57150"/>
                </a:lnTo>
                <a:lnTo>
                  <a:pt x="1943100" y="57150"/>
                </a:lnTo>
                <a:lnTo>
                  <a:pt x="1971675" y="57150"/>
                </a:lnTo>
                <a:lnTo>
                  <a:pt x="1990725" y="57150"/>
                </a:lnTo>
                <a:lnTo>
                  <a:pt x="2009775" y="57150"/>
                </a:lnTo>
                <a:lnTo>
                  <a:pt x="2028825" y="57150"/>
                </a:lnTo>
                <a:lnTo>
                  <a:pt x="2047875" y="57150"/>
                </a:lnTo>
                <a:lnTo>
                  <a:pt x="2076450" y="57150"/>
                </a:lnTo>
                <a:lnTo>
                  <a:pt x="2095500" y="57150"/>
                </a:lnTo>
                <a:lnTo>
                  <a:pt x="2114550" y="57150"/>
                </a:lnTo>
                <a:lnTo>
                  <a:pt x="2143125" y="57150"/>
                </a:lnTo>
                <a:lnTo>
                  <a:pt x="2162175" y="57150"/>
                </a:lnTo>
                <a:lnTo>
                  <a:pt x="2181225" y="57150"/>
                </a:lnTo>
                <a:lnTo>
                  <a:pt x="2209800" y="57150"/>
                </a:lnTo>
                <a:lnTo>
                  <a:pt x="2228850" y="57150"/>
                </a:lnTo>
                <a:lnTo>
                  <a:pt x="2257425" y="66675"/>
                </a:lnTo>
                <a:lnTo>
                  <a:pt x="2276475" y="66675"/>
                </a:lnTo>
                <a:lnTo>
                  <a:pt x="2295525" y="66675"/>
                </a:lnTo>
                <a:lnTo>
                  <a:pt x="2324100" y="66675"/>
                </a:lnTo>
                <a:lnTo>
                  <a:pt x="2343150" y="66675"/>
                </a:lnTo>
                <a:lnTo>
                  <a:pt x="2362200" y="66675"/>
                </a:lnTo>
                <a:lnTo>
                  <a:pt x="2381250" y="66675"/>
                </a:lnTo>
                <a:lnTo>
                  <a:pt x="2409825" y="66675"/>
                </a:lnTo>
                <a:lnTo>
                  <a:pt x="2428875" y="66675"/>
                </a:lnTo>
                <a:lnTo>
                  <a:pt x="2447925" y="66675"/>
                </a:lnTo>
                <a:lnTo>
                  <a:pt x="2466975" y="66675"/>
                </a:lnTo>
                <a:lnTo>
                  <a:pt x="2495550" y="76200"/>
                </a:lnTo>
                <a:lnTo>
                  <a:pt x="2514600" y="76200"/>
                </a:lnTo>
                <a:lnTo>
                  <a:pt x="2543175" y="76200"/>
                </a:lnTo>
                <a:lnTo>
                  <a:pt x="2562225" y="76200"/>
                </a:lnTo>
                <a:lnTo>
                  <a:pt x="2581275" y="76200"/>
                </a:lnTo>
                <a:lnTo>
                  <a:pt x="2600325" y="76200"/>
                </a:lnTo>
                <a:lnTo>
                  <a:pt x="2628900" y="76200"/>
                </a:lnTo>
                <a:lnTo>
                  <a:pt x="2647950" y="76200"/>
                </a:lnTo>
                <a:lnTo>
                  <a:pt x="2676525" y="76200"/>
                </a:lnTo>
                <a:lnTo>
                  <a:pt x="2695575" y="76200"/>
                </a:lnTo>
                <a:lnTo>
                  <a:pt x="2724150" y="85725"/>
                </a:lnTo>
                <a:lnTo>
                  <a:pt x="2743200" y="85725"/>
                </a:lnTo>
                <a:lnTo>
                  <a:pt x="2762250" y="85725"/>
                </a:lnTo>
                <a:lnTo>
                  <a:pt x="2781300" y="85725"/>
                </a:lnTo>
                <a:lnTo>
                  <a:pt x="2809875" y="95250"/>
                </a:lnTo>
                <a:lnTo>
                  <a:pt x="2828925" y="95250"/>
                </a:lnTo>
                <a:lnTo>
                  <a:pt x="2847975" y="95250"/>
                </a:lnTo>
                <a:lnTo>
                  <a:pt x="2876550" y="95250"/>
                </a:lnTo>
                <a:lnTo>
                  <a:pt x="2895600" y="95250"/>
                </a:lnTo>
                <a:lnTo>
                  <a:pt x="2914650" y="95250"/>
                </a:lnTo>
                <a:lnTo>
                  <a:pt x="2943225" y="95250"/>
                </a:lnTo>
                <a:lnTo>
                  <a:pt x="2962275" y="95250"/>
                </a:lnTo>
                <a:lnTo>
                  <a:pt x="2990850" y="95250"/>
                </a:lnTo>
                <a:lnTo>
                  <a:pt x="3009900" y="95250"/>
                </a:lnTo>
                <a:lnTo>
                  <a:pt x="3028950" y="95250"/>
                </a:lnTo>
                <a:lnTo>
                  <a:pt x="3048000" y="95250"/>
                </a:lnTo>
                <a:lnTo>
                  <a:pt x="3076575" y="95250"/>
                </a:lnTo>
                <a:lnTo>
                  <a:pt x="3095625" y="95250"/>
                </a:lnTo>
                <a:lnTo>
                  <a:pt x="3114675" y="95250"/>
                </a:lnTo>
                <a:lnTo>
                  <a:pt x="3133725" y="95250"/>
                </a:lnTo>
                <a:lnTo>
                  <a:pt x="3152775" y="95250"/>
                </a:lnTo>
                <a:lnTo>
                  <a:pt x="3181350" y="95250"/>
                </a:lnTo>
                <a:lnTo>
                  <a:pt x="3200400" y="95250"/>
                </a:lnTo>
                <a:lnTo>
                  <a:pt x="3219450" y="95250"/>
                </a:lnTo>
                <a:lnTo>
                  <a:pt x="3238500" y="95250"/>
                </a:lnTo>
                <a:lnTo>
                  <a:pt x="3257550" y="104775"/>
                </a:lnTo>
                <a:lnTo>
                  <a:pt x="3276600" y="104775"/>
                </a:lnTo>
                <a:lnTo>
                  <a:pt x="3295650" y="104775"/>
                </a:lnTo>
                <a:lnTo>
                  <a:pt x="3324225" y="104775"/>
                </a:lnTo>
                <a:lnTo>
                  <a:pt x="3333750" y="104775"/>
                </a:lnTo>
                <a:lnTo>
                  <a:pt x="3352800" y="104775"/>
                </a:lnTo>
                <a:lnTo>
                  <a:pt x="3371850" y="104775"/>
                </a:lnTo>
                <a:lnTo>
                  <a:pt x="3400425" y="104775"/>
                </a:lnTo>
                <a:lnTo>
                  <a:pt x="3419475" y="104775"/>
                </a:lnTo>
                <a:lnTo>
                  <a:pt x="3438525" y="104775"/>
                </a:lnTo>
                <a:lnTo>
                  <a:pt x="3457575" y="104775"/>
                </a:lnTo>
                <a:lnTo>
                  <a:pt x="3467100" y="104775"/>
                </a:lnTo>
                <a:lnTo>
                  <a:pt x="3486150" y="104775"/>
                </a:lnTo>
                <a:lnTo>
                  <a:pt x="3505200" y="114300"/>
                </a:lnTo>
                <a:lnTo>
                  <a:pt x="3524250" y="114300"/>
                </a:lnTo>
                <a:lnTo>
                  <a:pt x="3543300" y="114300"/>
                </a:lnTo>
                <a:lnTo>
                  <a:pt x="3562350" y="114300"/>
                </a:lnTo>
                <a:lnTo>
                  <a:pt x="3581400" y="114300"/>
                </a:lnTo>
                <a:lnTo>
                  <a:pt x="3600450" y="114300"/>
                </a:lnTo>
                <a:lnTo>
                  <a:pt x="3609975" y="114300"/>
                </a:lnTo>
                <a:lnTo>
                  <a:pt x="3629025" y="114300"/>
                </a:lnTo>
                <a:lnTo>
                  <a:pt x="3648075" y="114300"/>
                </a:lnTo>
                <a:lnTo>
                  <a:pt x="3667125" y="114300"/>
                </a:lnTo>
                <a:lnTo>
                  <a:pt x="3676650" y="114300"/>
                </a:lnTo>
                <a:lnTo>
                  <a:pt x="3695700" y="114300"/>
                </a:lnTo>
                <a:lnTo>
                  <a:pt x="3714750" y="114300"/>
                </a:lnTo>
                <a:lnTo>
                  <a:pt x="3724275" y="114300"/>
                </a:lnTo>
                <a:lnTo>
                  <a:pt x="3743325" y="114300"/>
                </a:lnTo>
                <a:lnTo>
                  <a:pt x="3762375" y="114300"/>
                </a:lnTo>
                <a:lnTo>
                  <a:pt x="3771900" y="114300"/>
                </a:lnTo>
                <a:lnTo>
                  <a:pt x="3790950" y="114300"/>
                </a:lnTo>
                <a:lnTo>
                  <a:pt x="3800475" y="114300"/>
                </a:lnTo>
                <a:lnTo>
                  <a:pt x="3819525" y="114300"/>
                </a:lnTo>
                <a:lnTo>
                  <a:pt x="3838575" y="114300"/>
                </a:lnTo>
                <a:lnTo>
                  <a:pt x="3848100" y="114300"/>
                </a:lnTo>
                <a:lnTo>
                  <a:pt x="3867150" y="104775"/>
                </a:lnTo>
                <a:lnTo>
                  <a:pt x="3876675" y="104775"/>
                </a:lnTo>
                <a:lnTo>
                  <a:pt x="3895725" y="104775"/>
                </a:lnTo>
                <a:lnTo>
                  <a:pt x="3905250" y="104775"/>
                </a:lnTo>
                <a:lnTo>
                  <a:pt x="3924300" y="104775"/>
                </a:lnTo>
                <a:lnTo>
                  <a:pt x="3933825" y="104775"/>
                </a:lnTo>
                <a:lnTo>
                  <a:pt x="3943350" y="104775"/>
                </a:lnTo>
                <a:lnTo>
                  <a:pt x="3962400" y="104775"/>
                </a:lnTo>
                <a:lnTo>
                  <a:pt x="3971925" y="95250"/>
                </a:lnTo>
                <a:lnTo>
                  <a:pt x="3990975" y="95250"/>
                </a:lnTo>
                <a:lnTo>
                  <a:pt x="4000500" y="95250"/>
                </a:lnTo>
                <a:lnTo>
                  <a:pt x="4019550" y="95250"/>
                </a:lnTo>
                <a:lnTo>
                  <a:pt x="4038600" y="95250"/>
                </a:lnTo>
                <a:lnTo>
                  <a:pt x="4048125" y="95250"/>
                </a:lnTo>
                <a:lnTo>
                  <a:pt x="4067175" y="95250"/>
                </a:lnTo>
                <a:lnTo>
                  <a:pt x="4076700" y="95250"/>
                </a:lnTo>
                <a:lnTo>
                  <a:pt x="4086225" y="95250"/>
                </a:lnTo>
                <a:lnTo>
                  <a:pt x="4105275" y="95250"/>
                </a:lnTo>
                <a:lnTo>
                  <a:pt x="4114800" y="95250"/>
                </a:lnTo>
                <a:lnTo>
                  <a:pt x="4133850" y="95250"/>
                </a:lnTo>
                <a:lnTo>
                  <a:pt x="4152900" y="85725"/>
                </a:lnTo>
                <a:lnTo>
                  <a:pt x="4162425" y="85725"/>
                </a:lnTo>
                <a:lnTo>
                  <a:pt x="4181475" y="85725"/>
                </a:lnTo>
                <a:lnTo>
                  <a:pt x="4200525" y="85725"/>
                </a:lnTo>
                <a:lnTo>
                  <a:pt x="4210050" y="85725"/>
                </a:lnTo>
                <a:lnTo>
                  <a:pt x="4229100" y="85725"/>
                </a:lnTo>
                <a:lnTo>
                  <a:pt x="4238625" y="85725"/>
                </a:lnTo>
                <a:lnTo>
                  <a:pt x="4267200" y="85725"/>
                </a:lnTo>
                <a:lnTo>
                  <a:pt x="4276725" y="85725"/>
                </a:lnTo>
                <a:lnTo>
                  <a:pt x="4295775" y="85725"/>
                </a:lnTo>
                <a:lnTo>
                  <a:pt x="4305300" y="85725"/>
                </a:lnTo>
                <a:lnTo>
                  <a:pt x="4324350" y="85725"/>
                </a:lnTo>
                <a:lnTo>
                  <a:pt x="4343400" y="85725"/>
                </a:lnTo>
                <a:lnTo>
                  <a:pt x="4352925" y="85725"/>
                </a:lnTo>
                <a:lnTo>
                  <a:pt x="4371975" y="85725"/>
                </a:lnTo>
                <a:lnTo>
                  <a:pt x="4381500" y="85725"/>
                </a:lnTo>
                <a:lnTo>
                  <a:pt x="4400550" y="85725"/>
                </a:lnTo>
                <a:lnTo>
                  <a:pt x="4419600" y="85725"/>
                </a:lnTo>
                <a:lnTo>
                  <a:pt x="4429125" y="85725"/>
                </a:lnTo>
                <a:lnTo>
                  <a:pt x="4448175" y="85725"/>
                </a:lnTo>
                <a:lnTo>
                  <a:pt x="4467225" y="85725"/>
                </a:lnTo>
                <a:lnTo>
                  <a:pt x="4476750" y="85725"/>
                </a:lnTo>
                <a:lnTo>
                  <a:pt x="4495800" y="85725"/>
                </a:lnTo>
                <a:lnTo>
                  <a:pt x="4505325" y="85725"/>
                </a:lnTo>
                <a:lnTo>
                  <a:pt x="4524375" y="76200"/>
                </a:lnTo>
                <a:lnTo>
                  <a:pt x="4533900" y="76200"/>
                </a:lnTo>
                <a:lnTo>
                  <a:pt x="4552950" y="76200"/>
                </a:lnTo>
                <a:lnTo>
                  <a:pt x="4562475" y="76200"/>
                </a:lnTo>
                <a:lnTo>
                  <a:pt x="4581525" y="76200"/>
                </a:lnTo>
                <a:lnTo>
                  <a:pt x="4591050" y="76200"/>
                </a:lnTo>
                <a:lnTo>
                  <a:pt x="4610100" y="76200"/>
                </a:lnTo>
                <a:lnTo>
                  <a:pt x="4619625" y="76200"/>
                </a:lnTo>
                <a:lnTo>
                  <a:pt x="4629150" y="76200"/>
                </a:lnTo>
                <a:lnTo>
                  <a:pt x="4638675" y="76200"/>
                </a:lnTo>
                <a:lnTo>
                  <a:pt x="4657725" y="76200"/>
                </a:lnTo>
                <a:lnTo>
                  <a:pt x="4667250" y="76200"/>
                </a:lnTo>
                <a:lnTo>
                  <a:pt x="4676775" y="76200"/>
                </a:lnTo>
                <a:lnTo>
                  <a:pt x="4686300" y="76200"/>
                </a:lnTo>
                <a:lnTo>
                  <a:pt x="4705350" y="76200"/>
                </a:lnTo>
                <a:lnTo>
                  <a:pt x="4705350" y="76200"/>
                </a:lnTo>
                <a:lnTo>
                  <a:pt x="4714875" y="76200"/>
                </a:lnTo>
                <a:lnTo>
                  <a:pt x="4733925" y="76200"/>
                </a:lnTo>
                <a:lnTo>
                  <a:pt x="4743450" y="76200"/>
                </a:lnTo>
                <a:lnTo>
                  <a:pt x="4752975" y="76200"/>
                </a:lnTo>
                <a:lnTo>
                  <a:pt x="4772025" y="76200"/>
                </a:lnTo>
                <a:lnTo>
                  <a:pt x="4781550" y="76200"/>
                </a:lnTo>
                <a:lnTo>
                  <a:pt x="4791075" y="76200"/>
                </a:lnTo>
                <a:lnTo>
                  <a:pt x="4800600" y="76200"/>
                </a:lnTo>
                <a:lnTo>
                  <a:pt x="4810125" y="76200"/>
                </a:lnTo>
                <a:lnTo>
                  <a:pt x="4819650" y="76200"/>
                </a:lnTo>
                <a:lnTo>
                  <a:pt x="4829175" y="76200"/>
                </a:lnTo>
                <a:lnTo>
                  <a:pt x="4838700" y="76200"/>
                </a:lnTo>
                <a:lnTo>
                  <a:pt x="4848225" y="76200"/>
                </a:lnTo>
                <a:lnTo>
                  <a:pt x="4867275" y="76200"/>
                </a:lnTo>
                <a:lnTo>
                  <a:pt x="4876800" y="76200"/>
                </a:lnTo>
                <a:lnTo>
                  <a:pt x="4886325" y="76200"/>
                </a:lnTo>
                <a:lnTo>
                  <a:pt x="4895850" y="76200"/>
                </a:lnTo>
                <a:lnTo>
                  <a:pt x="4905375" y="76200"/>
                </a:lnTo>
                <a:lnTo>
                  <a:pt x="4914900" y="76200"/>
                </a:lnTo>
                <a:lnTo>
                  <a:pt x="4914900" y="76200"/>
                </a:lnTo>
                <a:lnTo>
                  <a:pt x="4924425" y="76200"/>
                </a:lnTo>
                <a:lnTo>
                  <a:pt x="4933950" y="76200"/>
                </a:lnTo>
                <a:lnTo>
                  <a:pt x="4943475" y="76200"/>
                </a:lnTo>
                <a:lnTo>
                  <a:pt x="4953000" y="76200"/>
                </a:lnTo>
                <a:lnTo>
                  <a:pt x="4962525" y="76200"/>
                </a:lnTo>
                <a:lnTo>
                  <a:pt x="4972050" y="76200"/>
                </a:lnTo>
                <a:lnTo>
                  <a:pt x="4972050" y="85725"/>
                </a:lnTo>
                <a:lnTo>
                  <a:pt x="4981575" y="85725"/>
                </a:lnTo>
                <a:lnTo>
                  <a:pt x="4991100" y="85725"/>
                </a:lnTo>
                <a:lnTo>
                  <a:pt x="5000625" y="85725"/>
                </a:lnTo>
                <a:lnTo>
                  <a:pt x="5010150" y="85725"/>
                </a:lnTo>
                <a:lnTo>
                  <a:pt x="5019675" y="85725"/>
                </a:lnTo>
                <a:lnTo>
                  <a:pt x="5019675" y="85725"/>
                </a:lnTo>
                <a:lnTo>
                  <a:pt x="5029200" y="85725"/>
                </a:lnTo>
                <a:lnTo>
                  <a:pt x="5029200" y="85725"/>
                </a:lnTo>
                <a:lnTo>
                  <a:pt x="5038725" y="85725"/>
                </a:lnTo>
                <a:lnTo>
                  <a:pt x="5038725" y="85725"/>
                </a:lnTo>
                <a:lnTo>
                  <a:pt x="5048250" y="85725"/>
                </a:lnTo>
                <a:lnTo>
                  <a:pt x="5057775" y="85725"/>
                </a:lnTo>
                <a:lnTo>
                  <a:pt x="5067300" y="85725"/>
                </a:lnTo>
                <a:lnTo>
                  <a:pt x="5067300" y="85725"/>
                </a:lnTo>
                <a:lnTo>
                  <a:pt x="5076825" y="85725"/>
                </a:lnTo>
                <a:lnTo>
                  <a:pt x="5086350" y="85725"/>
                </a:lnTo>
                <a:lnTo>
                  <a:pt x="5086350" y="95250"/>
                </a:lnTo>
                <a:lnTo>
                  <a:pt x="5095875" y="95250"/>
                </a:lnTo>
                <a:lnTo>
                  <a:pt x="5095875" y="95250"/>
                </a:lnTo>
                <a:lnTo>
                  <a:pt x="5095875" y="95250"/>
                </a:lnTo>
                <a:lnTo>
                  <a:pt x="5105400" y="95250"/>
                </a:lnTo>
                <a:lnTo>
                  <a:pt x="5105400" y="95250"/>
                </a:lnTo>
                <a:lnTo>
                  <a:pt x="5105400" y="95250"/>
                </a:lnTo>
                <a:lnTo>
                  <a:pt x="5114925" y="95250"/>
                </a:lnTo>
                <a:lnTo>
                  <a:pt x="5114925" y="95250"/>
                </a:lnTo>
                <a:lnTo>
                  <a:pt x="5124450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33975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43500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53025" y="95250"/>
                </a:lnTo>
                <a:lnTo>
                  <a:pt x="5162550" y="95250"/>
                </a:lnTo>
                <a:lnTo>
                  <a:pt x="5162550" y="95250"/>
                </a:lnTo>
                <a:lnTo>
                  <a:pt x="5162550" y="95250"/>
                </a:lnTo>
                <a:lnTo>
                  <a:pt x="5162550" y="95250"/>
                </a:lnTo>
                <a:lnTo>
                  <a:pt x="5162550" y="104775"/>
                </a:lnTo>
                <a:lnTo>
                  <a:pt x="5162550" y="104775"/>
                </a:lnTo>
                <a:lnTo>
                  <a:pt x="5172075" y="104775"/>
                </a:lnTo>
                <a:lnTo>
                  <a:pt x="5172075" y="104775"/>
                </a:lnTo>
                <a:lnTo>
                  <a:pt x="5172075" y="104775"/>
                </a:lnTo>
                <a:lnTo>
                  <a:pt x="5181600" y="104775"/>
                </a:lnTo>
                <a:lnTo>
                  <a:pt x="5181600" y="104775"/>
                </a:lnTo>
                <a:lnTo>
                  <a:pt x="5181600" y="104775"/>
                </a:lnTo>
                <a:lnTo>
                  <a:pt x="5191125" y="104775"/>
                </a:lnTo>
                <a:lnTo>
                  <a:pt x="5191125" y="104775"/>
                </a:lnTo>
                <a:lnTo>
                  <a:pt x="5200650" y="104775"/>
                </a:lnTo>
                <a:lnTo>
                  <a:pt x="5200650" y="104775"/>
                </a:lnTo>
                <a:lnTo>
                  <a:pt x="5210175" y="104775"/>
                </a:lnTo>
                <a:lnTo>
                  <a:pt x="5210175" y="104775"/>
                </a:lnTo>
                <a:lnTo>
                  <a:pt x="5219700" y="104775"/>
                </a:lnTo>
                <a:lnTo>
                  <a:pt x="5219700" y="114300"/>
                </a:lnTo>
                <a:lnTo>
                  <a:pt x="5219700" y="114300"/>
                </a:lnTo>
                <a:lnTo>
                  <a:pt x="5229225" y="114300"/>
                </a:lnTo>
                <a:lnTo>
                  <a:pt x="5229225" y="114300"/>
                </a:lnTo>
                <a:lnTo>
                  <a:pt x="5229225" y="114300"/>
                </a:lnTo>
                <a:lnTo>
                  <a:pt x="5238750" y="114300"/>
                </a:lnTo>
                <a:lnTo>
                  <a:pt x="5248275" y="114300"/>
                </a:lnTo>
                <a:lnTo>
                  <a:pt x="5248275" y="123825"/>
                </a:lnTo>
                <a:lnTo>
                  <a:pt x="5257800" y="123825"/>
                </a:lnTo>
                <a:lnTo>
                  <a:pt x="5267325" y="123825"/>
                </a:lnTo>
                <a:lnTo>
                  <a:pt x="5267325" y="123825"/>
                </a:lnTo>
                <a:lnTo>
                  <a:pt x="5276850" y="123825"/>
                </a:lnTo>
                <a:lnTo>
                  <a:pt x="5286375" y="123825"/>
                </a:lnTo>
                <a:lnTo>
                  <a:pt x="5295900" y="123825"/>
                </a:lnTo>
                <a:lnTo>
                  <a:pt x="5295900" y="123825"/>
                </a:lnTo>
                <a:lnTo>
                  <a:pt x="5305425" y="123825"/>
                </a:lnTo>
                <a:lnTo>
                  <a:pt x="5314950" y="123825"/>
                </a:lnTo>
                <a:lnTo>
                  <a:pt x="5324475" y="123825"/>
                </a:lnTo>
                <a:lnTo>
                  <a:pt x="5334000" y="123825"/>
                </a:lnTo>
                <a:lnTo>
                  <a:pt x="5353050" y="123825"/>
                </a:lnTo>
                <a:lnTo>
                  <a:pt x="5362575" y="123825"/>
                </a:lnTo>
                <a:lnTo>
                  <a:pt x="5372100" y="123825"/>
                </a:lnTo>
                <a:lnTo>
                  <a:pt x="5381625" y="123825"/>
                </a:lnTo>
                <a:lnTo>
                  <a:pt x="5391150" y="123825"/>
                </a:lnTo>
                <a:lnTo>
                  <a:pt x="5410200" y="114300"/>
                </a:lnTo>
                <a:lnTo>
                  <a:pt x="5419725" y="114300"/>
                </a:lnTo>
                <a:lnTo>
                  <a:pt x="5429250" y="114300"/>
                </a:lnTo>
                <a:lnTo>
                  <a:pt x="5438775" y="114300"/>
                </a:lnTo>
                <a:lnTo>
                  <a:pt x="5457825" y="114300"/>
                </a:lnTo>
                <a:lnTo>
                  <a:pt x="5467350" y="114300"/>
                </a:lnTo>
                <a:lnTo>
                  <a:pt x="5486400" y="104775"/>
                </a:lnTo>
                <a:lnTo>
                  <a:pt x="5505450" y="104775"/>
                </a:lnTo>
                <a:lnTo>
                  <a:pt x="5514975" y="104775"/>
                </a:lnTo>
                <a:lnTo>
                  <a:pt x="5534025" y="104775"/>
                </a:lnTo>
                <a:lnTo>
                  <a:pt x="5553075" y="104775"/>
                </a:lnTo>
                <a:lnTo>
                  <a:pt x="5562600" y="104775"/>
                </a:lnTo>
                <a:lnTo>
                  <a:pt x="5581650" y="104775"/>
                </a:lnTo>
                <a:lnTo>
                  <a:pt x="5610225" y="95250"/>
                </a:lnTo>
                <a:lnTo>
                  <a:pt x="5619750" y="95250"/>
                </a:lnTo>
                <a:lnTo>
                  <a:pt x="5638800" y="95250"/>
                </a:lnTo>
                <a:lnTo>
                  <a:pt x="5657850" y="95250"/>
                </a:lnTo>
                <a:lnTo>
                  <a:pt x="5686425" y="95250"/>
                </a:lnTo>
                <a:lnTo>
                  <a:pt x="5705475" y="95250"/>
                </a:lnTo>
                <a:lnTo>
                  <a:pt x="5724525" y="85725"/>
                </a:lnTo>
                <a:lnTo>
                  <a:pt x="5753100" y="85725"/>
                </a:lnTo>
                <a:lnTo>
                  <a:pt x="5772150" y="85725"/>
                </a:lnTo>
                <a:lnTo>
                  <a:pt x="5791200" y="85725"/>
                </a:lnTo>
                <a:lnTo>
                  <a:pt x="5819775" y="85725"/>
                </a:lnTo>
                <a:lnTo>
                  <a:pt x="5838825" y="85725"/>
                </a:lnTo>
                <a:lnTo>
                  <a:pt x="5857875" y="76200"/>
                </a:lnTo>
                <a:lnTo>
                  <a:pt x="5886450" y="76200"/>
                </a:lnTo>
                <a:lnTo>
                  <a:pt x="5905500" y="76200"/>
                </a:lnTo>
                <a:lnTo>
                  <a:pt x="5934075" y="76200"/>
                </a:lnTo>
                <a:lnTo>
                  <a:pt x="5953125" y="76200"/>
                </a:lnTo>
                <a:lnTo>
                  <a:pt x="5981700" y="76200"/>
                </a:lnTo>
                <a:lnTo>
                  <a:pt x="6010275" y="66675"/>
                </a:lnTo>
                <a:lnTo>
                  <a:pt x="6029325" y="66675"/>
                </a:lnTo>
                <a:lnTo>
                  <a:pt x="6048375" y="66675"/>
                </a:lnTo>
                <a:lnTo>
                  <a:pt x="6076950" y="57150"/>
                </a:lnTo>
                <a:lnTo>
                  <a:pt x="6105525" y="57150"/>
                </a:lnTo>
                <a:lnTo>
                  <a:pt x="6124575" y="57150"/>
                </a:lnTo>
                <a:lnTo>
                  <a:pt x="6153150" y="57150"/>
                </a:lnTo>
                <a:lnTo>
                  <a:pt x="6172200" y="57150"/>
                </a:lnTo>
                <a:lnTo>
                  <a:pt x="6200775" y="47625"/>
                </a:lnTo>
                <a:lnTo>
                  <a:pt x="6219825" y="47625"/>
                </a:lnTo>
                <a:lnTo>
                  <a:pt x="6248400" y="47625"/>
                </a:lnTo>
                <a:lnTo>
                  <a:pt x="6267450" y="47625"/>
                </a:lnTo>
                <a:lnTo>
                  <a:pt x="6286500" y="47625"/>
                </a:lnTo>
                <a:lnTo>
                  <a:pt x="6315075" y="47625"/>
                </a:lnTo>
                <a:lnTo>
                  <a:pt x="6334125" y="47625"/>
                </a:lnTo>
                <a:lnTo>
                  <a:pt x="6372225" y="47625"/>
                </a:lnTo>
                <a:lnTo>
                  <a:pt x="6391275" y="47625"/>
                </a:lnTo>
                <a:lnTo>
                  <a:pt x="6410325" y="47625"/>
                </a:lnTo>
                <a:lnTo>
                  <a:pt x="6429375" y="47625"/>
                </a:lnTo>
                <a:lnTo>
                  <a:pt x="6448425" y="47625"/>
                </a:lnTo>
                <a:lnTo>
                  <a:pt x="6467475" y="47625"/>
                </a:lnTo>
                <a:lnTo>
                  <a:pt x="6496050" y="47625"/>
                </a:lnTo>
                <a:lnTo>
                  <a:pt x="6515100" y="47625"/>
                </a:lnTo>
                <a:lnTo>
                  <a:pt x="6543675" y="47625"/>
                </a:lnTo>
                <a:lnTo>
                  <a:pt x="6562725" y="47625"/>
                </a:lnTo>
                <a:lnTo>
                  <a:pt x="6591300" y="47625"/>
                </a:lnTo>
                <a:lnTo>
                  <a:pt x="6610350" y="57150"/>
                </a:lnTo>
                <a:lnTo>
                  <a:pt x="6638925" y="57150"/>
                </a:lnTo>
                <a:lnTo>
                  <a:pt x="6657975" y="57150"/>
                </a:lnTo>
                <a:lnTo>
                  <a:pt x="6686550" y="57150"/>
                </a:lnTo>
                <a:lnTo>
                  <a:pt x="6705600" y="57150"/>
                </a:lnTo>
                <a:lnTo>
                  <a:pt x="6724650" y="66675"/>
                </a:lnTo>
                <a:lnTo>
                  <a:pt x="6753225" y="66675"/>
                </a:lnTo>
                <a:lnTo>
                  <a:pt x="6772275" y="66675"/>
                </a:lnTo>
                <a:lnTo>
                  <a:pt x="6791325" y="66675"/>
                </a:lnTo>
                <a:lnTo>
                  <a:pt x="6810375" y="66675"/>
                </a:lnTo>
                <a:lnTo>
                  <a:pt x="6829425" y="66675"/>
                </a:lnTo>
                <a:lnTo>
                  <a:pt x="6848475" y="76200"/>
                </a:lnTo>
                <a:lnTo>
                  <a:pt x="6867525" y="76200"/>
                </a:lnTo>
                <a:lnTo>
                  <a:pt x="6896100" y="85725"/>
                </a:lnTo>
                <a:lnTo>
                  <a:pt x="6915150" y="85725"/>
                </a:lnTo>
                <a:lnTo>
                  <a:pt x="6934200" y="85725"/>
                </a:lnTo>
                <a:lnTo>
                  <a:pt x="6953250" y="85725"/>
                </a:lnTo>
                <a:lnTo>
                  <a:pt x="6972300" y="85725"/>
                </a:lnTo>
                <a:lnTo>
                  <a:pt x="6991350" y="95250"/>
                </a:lnTo>
                <a:lnTo>
                  <a:pt x="7010400" y="95250"/>
                </a:lnTo>
                <a:lnTo>
                  <a:pt x="7038975" y="95250"/>
                </a:lnTo>
                <a:lnTo>
                  <a:pt x="7048500" y="95250"/>
                </a:lnTo>
                <a:lnTo>
                  <a:pt x="7067550" y="95250"/>
                </a:lnTo>
                <a:lnTo>
                  <a:pt x="7096125" y="95250"/>
                </a:lnTo>
                <a:lnTo>
                  <a:pt x="7115175" y="104775"/>
                </a:lnTo>
                <a:lnTo>
                  <a:pt x="7134225" y="104775"/>
                </a:lnTo>
                <a:lnTo>
                  <a:pt x="7162800" y="104775"/>
                </a:lnTo>
                <a:lnTo>
                  <a:pt x="7181850" y="104775"/>
                </a:lnTo>
                <a:lnTo>
                  <a:pt x="7200900" y="104775"/>
                </a:lnTo>
                <a:lnTo>
                  <a:pt x="7219950" y="104775"/>
                </a:lnTo>
                <a:lnTo>
                  <a:pt x="7239000" y="104775"/>
                </a:lnTo>
                <a:lnTo>
                  <a:pt x="7258050" y="104775"/>
                </a:lnTo>
                <a:lnTo>
                  <a:pt x="7277100" y="104775"/>
                </a:lnTo>
                <a:lnTo>
                  <a:pt x="7296150" y="1047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1068050" y="1409700"/>
            <a:ext cx="295276" cy="19051"/>
          </a:xfrm>
          <a:custGeom>
            <a:avLst/>
            <a:gdLst/>
            <a:ahLst/>
            <a:cxnLst/>
            <a:rect l="0" t="0" r="0" b="0"/>
            <a:pathLst>
              <a:path w="295276" h="19051">
                <a:moveTo>
                  <a:pt x="0" y="19050"/>
                </a:moveTo>
                <a:lnTo>
                  <a:pt x="19050" y="19050"/>
                </a:lnTo>
                <a:lnTo>
                  <a:pt x="28575" y="9525"/>
                </a:lnTo>
                <a:lnTo>
                  <a:pt x="47625" y="9525"/>
                </a:lnTo>
                <a:lnTo>
                  <a:pt x="66675" y="9525"/>
                </a:lnTo>
                <a:lnTo>
                  <a:pt x="85725" y="9525"/>
                </a:lnTo>
                <a:lnTo>
                  <a:pt x="104775" y="9525"/>
                </a:lnTo>
                <a:lnTo>
                  <a:pt x="123825" y="9525"/>
                </a:lnTo>
                <a:lnTo>
                  <a:pt x="142875" y="9525"/>
                </a:lnTo>
                <a:lnTo>
                  <a:pt x="161925" y="9525"/>
                </a:lnTo>
                <a:lnTo>
                  <a:pt x="171450" y="9525"/>
                </a:lnTo>
                <a:lnTo>
                  <a:pt x="200025" y="9525"/>
                </a:lnTo>
                <a:lnTo>
                  <a:pt x="219075" y="9525"/>
                </a:lnTo>
                <a:lnTo>
                  <a:pt x="228600" y="9525"/>
                </a:lnTo>
                <a:lnTo>
                  <a:pt x="247650" y="9525"/>
                </a:lnTo>
                <a:lnTo>
                  <a:pt x="266700" y="9525"/>
                </a:lnTo>
                <a:lnTo>
                  <a:pt x="276225" y="9525"/>
                </a:lnTo>
                <a:lnTo>
                  <a:pt x="285750" y="9525"/>
                </a:lnTo>
                <a:lnTo>
                  <a:pt x="285750" y="0"/>
                </a:lnTo>
                <a:lnTo>
                  <a:pt x="285750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  <a:lnTo>
                  <a:pt x="2952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781050" y="1685925"/>
            <a:ext cx="742951" cy="85726"/>
          </a:xfrm>
          <a:custGeom>
            <a:avLst/>
            <a:gdLst/>
            <a:ahLst/>
            <a:cxnLst/>
            <a:rect l="0" t="0" r="0" b="0"/>
            <a:pathLst>
              <a:path w="742951" h="85726">
                <a:moveTo>
                  <a:pt x="19050" y="57150"/>
                </a:moveTo>
                <a:lnTo>
                  <a:pt x="19050" y="57150"/>
                </a:lnTo>
                <a:lnTo>
                  <a:pt x="19050" y="47625"/>
                </a:lnTo>
                <a:lnTo>
                  <a:pt x="9525" y="47625"/>
                </a:lnTo>
                <a:lnTo>
                  <a:pt x="9525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0" y="47625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66675"/>
                </a:lnTo>
                <a:lnTo>
                  <a:pt x="19050" y="76200"/>
                </a:lnTo>
                <a:lnTo>
                  <a:pt x="28575" y="76200"/>
                </a:lnTo>
                <a:lnTo>
                  <a:pt x="38100" y="85725"/>
                </a:lnTo>
                <a:lnTo>
                  <a:pt x="47625" y="85725"/>
                </a:lnTo>
                <a:lnTo>
                  <a:pt x="57150" y="85725"/>
                </a:lnTo>
                <a:lnTo>
                  <a:pt x="76200" y="85725"/>
                </a:lnTo>
                <a:lnTo>
                  <a:pt x="85725" y="85725"/>
                </a:lnTo>
                <a:lnTo>
                  <a:pt x="104775" y="85725"/>
                </a:lnTo>
                <a:lnTo>
                  <a:pt x="123825" y="85725"/>
                </a:lnTo>
                <a:lnTo>
                  <a:pt x="133350" y="85725"/>
                </a:lnTo>
                <a:lnTo>
                  <a:pt x="152400" y="85725"/>
                </a:lnTo>
                <a:lnTo>
                  <a:pt x="171450" y="76200"/>
                </a:lnTo>
                <a:lnTo>
                  <a:pt x="180975" y="76200"/>
                </a:lnTo>
                <a:lnTo>
                  <a:pt x="200025" y="76200"/>
                </a:lnTo>
                <a:lnTo>
                  <a:pt x="219075" y="76200"/>
                </a:lnTo>
                <a:lnTo>
                  <a:pt x="228600" y="66675"/>
                </a:lnTo>
                <a:lnTo>
                  <a:pt x="247650" y="57150"/>
                </a:lnTo>
                <a:lnTo>
                  <a:pt x="266700" y="47625"/>
                </a:lnTo>
                <a:lnTo>
                  <a:pt x="285750" y="38100"/>
                </a:lnTo>
                <a:lnTo>
                  <a:pt x="314325" y="38100"/>
                </a:lnTo>
                <a:lnTo>
                  <a:pt x="333375" y="28575"/>
                </a:lnTo>
                <a:lnTo>
                  <a:pt x="361950" y="28575"/>
                </a:lnTo>
                <a:lnTo>
                  <a:pt x="390525" y="19050"/>
                </a:lnTo>
                <a:lnTo>
                  <a:pt x="409575" y="19050"/>
                </a:lnTo>
                <a:lnTo>
                  <a:pt x="438150" y="9525"/>
                </a:lnTo>
                <a:lnTo>
                  <a:pt x="466725" y="9525"/>
                </a:lnTo>
                <a:lnTo>
                  <a:pt x="495300" y="0"/>
                </a:lnTo>
                <a:lnTo>
                  <a:pt x="514350" y="0"/>
                </a:lnTo>
                <a:lnTo>
                  <a:pt x="542925" y="0"/>
                </a:lnTo>
                <a:lnTo>
                  <a:pt x="571500" y="0"/>
                </a:lnTo>
                <a:lnTo>
                  <a:pt x="581025" y="0"/>
                </a:lnTo>
                <a:lnTo>
                  <a:pt x="609600" y="0"/>
                </a:lnTo>
                <a:lnTo>
                  <a:pt x="628650" y="9525"/>
                </a:lnTo>
                <a:lnTo>
                  <a:pt x="647700" y="9525"/>
                </a:lnTo>
                <a:lnTo>
                  <a:pt x="657225" y="9525"/>
                </a:lnTo>
                <a:lnTo>
                  <a:pt x="676275" y="9525"/>
                </a:lnTo>
                <a:lnTo>
                  <a:pt x="695325" y="9525"/>
                </a:lnTo>
                <a:lnTo>
                  <a:pt x="704850" y="9525"/>
                </a:lnTo>
                <a:lnTo>
                  <a:pt x="723900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42950" y="9525"/>
                </a:lnTo>
                <a:lnTo>
                  <a:pt x="742950" y="9525"/>
                </a:lnTo>
                <a:lnTo>
                  <a:pt x="742950" y="9525"/>
                </a:lnTo>
                <a:lnTo>
                  <a:pt x="742950" y="9525"/>
                </a:lnTo>
                <a:lnTo>
                  <a:pt x="742950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  <a:lnTo>
                  <a:pt x="73342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381375" y="742950"/>
            <a:ext cx="3028951" cy="390526"/>
          </a:xfrm>
          <a:custGeom>
            <a:avLst/>
            <a:gdLst/>
            <a:ahLst/>
            <a:cxnLst/>
            <a:rect l="0" t="0" r="0" b="0"/>
            <a:pathLst>
              <a:path w="3028951" h="390526">
                <a:moveTo>
                  <a:pt x="0" y="314325"/>
                </a:moveTo>
                <a:lnTo>
                  <a:pt x="0" y="314325"/>
                </a:lnTo>
                <a:lnTo>
                  <a:pt x="9525" y="314325"/>
                </a:lnTo>
                <a:lnTo>
                  <a:pt x="9525" y="314325"/>
                </a:lnTo>
                <a:lnTo>
                  <a:pt x="19050" y="314325"/>
                </a:lnTo>
                <a:lnTo>
                  <a:pt x="28575" y="314325"/>
                </a:lnTo>
                <a:lnTo>
                  <a:pt x="47625" y="314325"/>
                </a:lnTo>
                <a:lnTo>
                  <a:pt x="47625" y="314325"/>
                </a:lnTo>
                <a:lnTo>
                  <a:pt x="66675" y="323850"/>
                </a:lnTo>
                <a:lnTo>
                  <a:pt x="76200" y="323850"/>
                </a:lnTo>
                <a:lnTo>
                  <a:pt x="95250" y="323850"/>
                </a:lnTo>
                <a:lnTo>
                  <a:pt x="104775" y="323850"/>
                </a:lnTo>
                <a:lnTo>
                  <a:pt x="123825" y="323850"/>
                </a:lnTo>
                <a:lnTo>
                  <a:pt x="142875" y="323850"/>
                </a:lnTo>
                <a:lnTo>
                  <a:pt x="161925" y="323850"/>
                </a:lnTo>
                <a:lnTo>
                  <a:pt x="180975" y="323850"/>
                </a:lnTo>
                <a:lnTo>
                  <a:pt x="209550" y="323850"/>
                </a:lnTo>
                <a:lnTo>
                  <a:pt x="228600" y="333375"/>
                </a:lnTo>
                <a:lnTo>
                  <a:pt x="247650" y="333375"/>
                </a:lnTo>
                <a:lnTo>
                  <a:pt x="266700" y="333375"/>
                </a:lnTo>
                <a:lnTo>
                  <a:pt x="295275" y="333375"/>
                </a:lnTo>
                <a:lnTo>
                  <a:pt x="323850" y="333375"/>
                </a:lnTo>
                <a:lnTo>
                  <a:pt x="352425" y="333375"/>
                </a:lnTo>
                <a:lnTo>
                  <a:pt x="371475" y="333375"/>
                </a:lnTo>
                <a:lnTo>
                  <a:pt x="400050" y="333375"/>
                </a:lnTo>
                <a:lnTo>
                  <a:pt x="428625" y="333375"/>
                </a:lnTo>
                <a:lnTo>
                  <a:pt x="447675" y="333375"/>
                </a:lnTo>
                <a:lnTo>
                  <a:pt x="476250" y="342900"/>
                </a:lnTo>
                <a:lnTo>
                  <a:pt x="504825" y="342900"/>
                </a:lnTo>
                <a:lnTo>
                  <a:pt x="533400" y="333375"/>
                </a:lnTo>
                <a:lnTo>
                  <a:pt x="561975" y="342900"/>
                </a:lnTo>
                <a:lnTo>
                  <a:pt x="590550" y="342900"/>
                </a:lnTo>
                <a:lnTo>
                  <a:pt x="619125" y="342900"/>
                </a:lnTo>
                <a:lnTo>
                  <a:pt x="647700" y="342900"/>
                </a:lnTo>
                <a:lnTo>
                  <a:pt x="676275" y="342900"/>
                </a:lnTo>
                <a:lnTo>
                  <a:pt x="714375" y="342900"/>
                </a:lnTo>
                <a:lnTo>
                  <a:pt x="742950" y="342900"/>
                </a:lnTo>
                <a:lnTo>
                  <a:pt x="771525" y="342900"/>
                </a:lnTo>
                <a:lnTo>
                  <a:pt x="800100" y="342900"/>
                </a:lnTo>
                <a:lnTo>
                  <a:pt x="838200" y="333375"/>
                </a:lnTo>
                <a:lnTo>
                  <a:pt x="866775" y="333375"/>
                </a:lnTo>
                <a:lnTo>
                  <a:pt x="895350" y="333375"/>
                </a:lnTo>
                <a:lnTo>
                  <a:pt x="933450" y="333375"/>
                </a:lnTo>
                <a:lnTo>
                  <a:pt x="962025" y="333375"/>
                </a:lnTo>
                <a:lnTo>
                  <a:pt x="990600" y="333375"/>
                </a:lnTo>
                <a:lnTo>
                  <a:pt x="1028700" y="333375"/>
                </a:lnTo>
                <a:lnTo>
                  <a:pt x="1057275" y="333375"/>
                </a:lnTo>
                <a:lnTo>
                  <a:pt x="1085850" y="333375"/>
                </a:lnTo>
                <a:lnTo>
                  <a:pt x="1123950" y="333375"/>
                </a:lnTo>
                <a:lnTo>
                  <a:pt x="1162050" y="333375"/>
                </a:lnTo>
                <a:lnTo>
                  <a:pt x="1190625" y="333375"/>
                </a:lnTo>
                <a:lnTo>
                  <a:pt x="1219200" y="333375"/>
                </a:lnTo>
                <a:lnTo>
                  <a:pt x="1257300" y="333375"/>
                </a:lnTo>
                <a:lnTo>
                  <a:pt x="1285875" y="342900"/>
                </a:lnTo>
                <a:lnTo>
                  <a:pt x="1323975" y="342900"/>
                </a:lnTo>
                <a:lnTo>
                  <a:pt x="1352550" y="342900"/>
                </a:lnTo>
                <a:lnTo>
                  <a:pt x="1381125" y="342900"/>
                </a:lnTo>
                <a:lnTo>
                  <a:pt x="1409700" y="342900"/>
                </a:lnTo>
                <a:lnTo>
                  <a:pt x="1438275" y="352425"/>
                </a:lnTo>
                <a:lnTo>
                  <a:pt x="1476375" y="352425"/>
                </a:lnTo>
                <a:lnTo>
                  <a:pt x="1504950" y="352425"/>
                </a:lnTo>
                <a:lnTo>
                  <a:pt x="1533525" y="352425"/>
                </a:lnTo>
                <a:lnTo>
                  <a:pt x="1571625" y="352425"/>
                </a:lnTo>
                <a:lnTo>
                  <a:pt x="1600200" y="352425"/>
                </a:lnTo>
                <a:lnTo>
                  <a:pt x="1628775" y="352425"/>
                </a:lnTo>
                <a:lnTo>
                  <a:pt x="1657350" y="352425"/>
                </a:lnTo>
                <a:lnTo>
                  <a:pt x="1685925" y="361950"/>
                </a:lnTo>
                <a:lnTo>
                  <a:pt x="1714500" y="361950"/>
                </a:lnTo>
                <a:lnTo>
                  <a:pt x="1752600" y="361950"/>
                </a:lnTo>
                <a:lnTo>
                  <a:pt x="1781175" y="361950"/>
                </a:lnTo>
                <a:lnTo>
                  <a:pt x="1809750" y="361950"/>
                </a:lnTo>
                <a:lnTo>
                  <a:pt x="1838325" y="361950"/>
                </a:lnTo>
                <a:lnTo>
                  <a:pt x="1866900" y="371475"/>
                </a:lnTo>
                <a:lnTo>
                  <a:pt x="1905000" y="371475"/>
                </a:lnTo>
                <a:lnTo>
                  <a:pt x="1933575" y="371475"/>
                </a:lnTo>
                <a:lnTo>
                  <a:pt x="1962150" y="371475"/>
                </a:lnTo>
                <a:lnTo>
                  <a:pt x="1990725" y="371475"/>
                </a:lnTo>
                <a:lnTo>
                  <a:pt x="2019300" y="381000"/>
                </a:lnTo>
                <a:lnTo>
                  <a:pt x="2047875" y="381000"/>
                </a:lnTo>
                <a:lnTo>
                  <a:pt x="2085975" y="381000"/>
                </a:lnTo>
                <a:lnTo>
                  <a:pt x="2114550" y="381000"/>
                </a:lnTo>
                <a:lnTo>
                  <a:pt x="2143125" y="381000"/>
                </a:lnTo>
                <a:lnTo>
                  <a:pt x="2181225" y="381000"/>
                </a:lnTo>
                <a:lnTo>
                  <a:pt x="2209800" y="381000"/>
                </a:lnTo>
                <a:lnTo>
                  <a:pt x="2238375" y="381000"/>
                </a:lnTo>
                <a:lnTo>
                  <a:pt x="2266950" y="381000"/>
                </a:lnTo>
                <a:lnTo>
                  <a:pt x="2305050" y="381000"/>
                </a:lnTo>
                <a:lnTo>
                  <a:pt x="2333625" y="381000"/>
                </a:lnTo>
                <a:lnTo>
                  <a:pt x="2362200" y="381000"/>
                </a:lnTo>
                <a:lnTo>
                  <a:pt x="2390775" y="381000"/>
                </a:lnTo>
                <a:lnTo>
                  <a:pt x="2419350" y="381000"/>
                </a:lnTo>
                <a:lnTo>
                  <a:pt x="2447925" y="390525"/>
                </a:lnTo>
                <a:lnTo>
                  <a:pt x="2476500" y="390525"/>
                </a:lnTo>
                <a:lnTo>
                  <a:pt x="2505075" y="390525"/>
                </a:lnTo>
                <a:lnTo>
                  <a:pt x="2533650" y="390525"/>
                </a:lnTo>
                <a:lnTo>
                  <a:pt x="2562225" y="390525"/>
                </a:lnTo>
                <a:lnTo>
                  <a:pt x="2590800" y="390525"/>
                </a:lnTo>
                <a:lnTo>
                  <a:pt x="2619375" y="390525"/>
                </a:lnTo>
                <a:lnTo>
                  <a:pt x="2638425" y="390525"/>
                </a:lnTo>
                <a:lnTo>
                  <a:pt x="2667000" y="390525"/>
                </a:lnTo>
                <a:lnTo>
                  <a:pt x="2686050" y="390525"/>
                </a:lnTo>
                <a:lnTo>
                  <a:pt x="2714625" y="390525"/>
                </a:lnTo>
                <a:lnTo>
                  <a:pt x="2733675" y="390525"/>
                </a:lnTo>
                <a:lnTo>
                  <a:pt x="2752725" y="390525"/>
                </a:lnTo>
                <a:lnTo>
                  <a:pt x="2771775" y="390525"/>
                </a:lnTo>
                <a:lnTo>
                  <a:pt x="2790825" y="390525"/>
                </a:lnTo>
                <a:lnTo>
                  <a:pt x="2809875" y="381000"/>
                </a:lnTo>
                <a:lnTo>
                  <a:pt x="2828925" y="381000"/>
                </a:lnTo>
                <a:lnTo>
                  <a:pt x="2847975" y="381000"/>
                </a:lnTo>
                <a:lnTo>
                  <a:pt x="2857500" y="381000"/>
                </a:lnTo>
                <a:lnTo>
                  <a:pt x="2876550" y="381000"/>
                </a:lnTo>
                <a:lnTo>
                  <a:pt x="2886075" y="371475"/>
                </a:lnTo>
                <a:lnTo>
                  <a:pt x="2905125" y="371475"/>
                </a:lnTo>
                <a:lnTo>
                  <a:pt x="2914650" y="371475"/>
                </a:lnTo>
                <a:lnTo>
                  <a:pt x="2933700" y="361950"/>
                </a:lnTo>
                <a:lnTo>
                  <a:pt x="2943225" y="361950"/>
                </a:lnTo>
                <a:lnTo>
                  <a:pt x="2952750" y="352425"/>
                </a:lnTo>
                <a:lnTo>
                  <a:pt x="2962275" y="342900"/>
                </a:lnTo>
                <a:lnTo>
                  <a:pt x="2971800" y="342900"/>
                </a:lnTo>
                <a:lnTo>
                  <a:pt x="2981325" y="333375"/>
                </a:lnTo>
                <a:lnTo>
                  <a:pt x="2990850" y="323850"/>
                </a:lnTo>
                <a:lnTo>
                  <a:pt x="3000375" y="323850"/>
                </a:lnTo>
                <a:lnTo>
                  <a:pt x="3000375" y="314325"/>
                </a:lnTo>
                <a:lnTo>
                  <a:pt x="3009900" y="304800"/>
                </a:lnTo>
                <a:lnTo>
                  <a:pt x="3019425" y="304800"/>
                </a:lnTo>
                <a:lnTo>
                  <a:pt x="3019425" y="295275"/>
                </a:lnTo>
                <a:lnTo>
                  <a:pt x="3028950" y="285750"/>
                </a:lnTo>
                <a:lnTo>
                  <a:pt x="3028950" y="276225"/>
                </a:lnTo>
                <a:lnTo>
                  <a:pt x="3028950" y="257175"/>
                </a:lnTo>
                <a:lnTo>
                  <a:pt x="3028950" y="247650"/>
                </a:lnTo>
                <a:lnTo>
                  <a:pt x="3028950" y="238125"/>
                </a:lnTo>
                <a:lnTo>
                  <a:pt x="3028950" y="228600"/>
                </a:lnTo>
                <a:lnTo>
                  <a:pt x="3019425" y="219075"/>
                </a:lnTo>
                <a:lnTo>
                  <a:pt x="3019425" y="209550"/>
                </a:lnTo>
                <a:lnTo>
                  <a:pt x="3019425" y="200025"/>
                </a:lnTo>
                <a:lnTo>
                  <a:pt x="3009900" y="190500"/>
                </a:lnTo>
                <a:lnTo>
                  <a:pt x="3009900" y="180975"/>
                </a:lnTo>
                <a:lnTo>
                  <a:pt x="3000375" y="171450"/>
                </a:lnTo>
                <a:lnTo>
                  <a:pt x="3000375" y="161925"/>
                </a:lnTo>
                <a:lnTo>
                  <a:pt x="2990850" y="142875"/>
                </a:lnTo>
                <a:lnTo>
                  <a:pt x="2990850" y="133350"/>
                </a:lnTo>
                <a:lnTo>
                  <a:pt x="2981325" y="133350"/>
                </a:lnTo>
                <a:lnTo>
                  <a:pt x="2971800" y="114300"/>
                </a:lnTo>
                <a:lnTo>
                  <a:pt x="2962275" y="104775"/>
                </a:lnTo>
                <a:lnTo>
                  <a:pt x="2952750" y="95250"/>
                </a:lnTo>
                <a:lnTo>
                  <a:pt x="2943225" y="85725"/>
                </a:lnTo>
                <a:lnTo>
                  <a:pt x="2933700" y="76200"/>
                </a:lnTo>
                <a:lnTo>
                  <a:pt x="2924175" y="66675"/>
                </a:lnTo>
                <a:lnTo>
                  <a:pt x="2914650" y="66675"/>
                </a:lnTo>
                <a:lnTo>
                  <a:pt x="2895600" y="57150"/>
                </a:lnTo>
                <a:lnTo>
                  <a:pt x="2886075" y="47625"/>
                </a:lnTo>
                <a:lnTo>
                  <a:pt x="2867025" y="38100"/>
                </a:lnTo>
                <a:lnTo>
                  <a:pt x="2857500" y="28575"/>
                </a:lnTo>
                <a:lnTo>
                  <a:pt x="2838450" y="28575"/>
                </a:lnTo>
                <a:lnTo>
                  <a:pt x="2819400" y="19050"/>
                </a:lnTo>
                <a:lnTo>
                  <a:pt x="2800350" y="19050"/>
                </a:lnTo>
                <a:lnTo>
                  <a:pt x="2781300" y="9525"/>
                </a:lnTo>
                <a:lnTo>
                  <a:pt x="2762250" y="9525"/>
                </a:lnTo>
                <a:lnTo>
                  <a:pt x="2743200" y="9525"/>
                </a:lnTo>
                <a:lnTo>
                  <a:pt x="2724150" y="0"/>
                </a:lnTo>
                <a:lnTo>
                  <a:pt x="2705100" y="0"/>
                </a:lnTo>
                <a:lnTo>
                  <a:pt x="2676525" y="0"/>
                </a:lnTo>
                <a:lnTo>
                  <a:pt x="2657475" y="0"/>
                </a:lnTo>
                <a:lnTo>
                  <a:pt x="2638425" y="0"/>
                </a:lnTo>
                <a:lnTo>
                  <a:pt x="2609850" y="0"/>
                </a:lnTo>
                <a:lnTo>
                  <a:pt x="2590800" y="0"/>
                </a:lnTo>
                <a:lnTo>
                  <a:pt x="2571750" y="0"/>
                </a:lnTo>
                <a:lnTo>
                  <a:pt x="2543175" y="0"/>
                </a:lnTo>
                <a:lnTo>
                  <a:pt x="2524125" y="9525"/>
                </a:lnTo>
                <a:lnTo>
                  <a:pt x="2505075" y="9525"/>
                </a:lnTo>
                <a:lnTo>
                  <a:pt x="2476500" y="9525"/>
                </a:lnTo>
                <a:lnTo>
                  <a:pt x="2457450" y="19050"/>
                </a:lnTo>
                <a:lnTo>
                  <a:pt x="2438400" y="19050"/>
                </a:lnTo>
                <a:lnTo>
                  <a:pt x="2419350" y="28575"/>
                </a:lnTo>
                <a:lnTo>
                  <a:pt x="2409825" y="28575"/>
                </a:lnTo>
                <a:lnTo>
                  <a:pt x="2390775" y="38100"/>
                </a:lnTo>
                <a:lnTo>
                  <a:pt x="2371725" y="38100"/>
                </a:lnTo>
                <a:lnTo>
                  <a:pt x="2352675" y="47625"/>
                </a:lnTo>
                <a:lnTo>
                  <a:pt x="2343150" y="47625"/>
                </a:lnTo>
                <a:lnTo>
                  <a:pt x="2333625" y="57150"/>
                </a:lnTo>
                <a:lnTo>
                  <a:pt x="2324100" y="66675"/>
                </a:lnTo>
                <a:lnTo>
                  <a:pt x="2314575" y="66675"/>
                </a:lnTo>
                <a:lnTo>
                  <a:pt x="2305050" y="76200"/>
                </a:lnTo>
                <a:lnTo>
                  <a:pt x="2295525" y="85725"/>
                </a:lnTo>
                <a:lnTo>
                  <a:pt x="2286000" y="95250"/>
                </a:lnTo>
                <a:lnTo>
                  <a:pt x="2276475" y="104775"/>
                </a:lnTo>
                <a:lnTo>
                  <a:pt x="2266950" y="114300"/>
                </a:lnTo>
                <a:lnTo>
                  <a:pt x="2257425" y="123825"/>
                </a:lnTo>
                <a:lnTo>
                  <a:pt x="2247900" y="142875"/>
                </a:lnTo>
                <a:lnTo>
                  <a:pt x="2247900" y="152400"/>
                </a:lnTo>
                <a:lnTo>
                  <a:pt x="2238375" y="161925"/>
                </a:lnTo>
                <a:lnTo>
                  <a:pt x="2238375" y="180975"/>
                </a:lnTo>
                <a:lnTo>
                  <a:pt x="2228850" y="190500"/>
                </a:lnTo>
                <a:lnTo>
                  <a:pt x="2228850" y="209550"/>
                </a:lnTo>
                <a:lnTo>
                  <a:pt x="2228850" y="219075"/>
                </a:lnTo>
                <a:lnTo>
                  <a:pt x="2228850" y="238125"/>
                </a:lnTo>
                <a:lnTo>
                  <a:pt x="2238375" y="257175"/>
                </a:lnTo>
                <a:lnTo>
                  <a:pt x="2238375" y="276225"/>
                </a:lnTo>
                <a:lnTo>
                  <a:pt x="2247900" y="285750"/>
                </a:lnTo>
                <a:lnTo>
                  <a:pt x="2247900" y="2857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62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94" y="555791"/>
            <a:ext cx="10476558" cy="175791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94" y="2870860"/>
            <a:ext cx="10861817" cy="1770413"/>
          </a:xfrm>
          <a:prstGeom prst="rect">
            <a:avLst/>
          </a:prstGeom>
        </p:spPr>
      </p:pic>
      <p:sp>
        <p:nvSpPr>
          <p:cNvPr id="5" name="Полилиния 4"/>
          <p:cNvSpPr/>
          <p:nvPr/>
        </p:nvSpPr>
        <p:spPr>
          <a:xfrm>
            <a:off x="2324100" y="3409950"/>
            <a:ext cx="1276351" cy="133351"/>
          </a:xfrm>
          <a:custGeom>
            <a:avLst/>
            <a:gdLst/>
            <a:ahLst/>
            <a:cxnLst/>
            <a:rect l="0" t="0" r="0" b="0"/>
            <a:pathLst>
              <a:path w="1276351" h="133351">
                <a:moveTo>
                  <a:pt x="9525" y="0"/>
                </a:moveTo>
                <a:lnTo>
                  <a:pt x="9525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9525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9525" y="76200"/>
                </a:lnTo>
                <a:lnTo>
                  <a:pt x="0" y="76200"/>
                </a:lnTo>
                <a:lnTo>
                  <a:pt x="0" y="85725"/>
                </a:lnTo>
                <a:lnTo>
                  <a:pt x="0" y="95250"/>
                </a:lnTo>
                <a:lnTo>
                  <a:pt x="0" y="95250"/>
                </a:lnTo>
                <a:lnTo>
                  <a:pt x="0" y="104775"/>
                </a:lnTo>
                <a:lnTo>
                  <a:pt x="9525" y="104775"/>
                </a:lnTo>
                <a:lnTo>
                  <a:pt x="9525" y="104775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14300"/>
                </a:lnTo>
                <a:lnTo>
                  <a:pt x="9525" y="123825"/>
                </a:lnTo>
                <a:lnTo>
                  <a:pt x="19050" y="123825"/>
                </a:lnTo>
                <a:lnTo>
                  <a:pt x="19050" y="123825"/>
                </a:lnTo>
                <a:lnTo>
                  <a:pt x="28575" y="123825"/>
                </a:lnTo>
                <a:lnTo>
                  <a:pt x="38100" y="123825"/>
                </a:lnTo>
                <a:lnTo>
                  <a:pt x="38100" y="123825"/>
                </a:lnTo>
                <a:lnTo>
                  <a:pt x="47625" y="123825"/>
                </a:lnTo>
                <a:lnTo>
                  <a:pt x="57150" y="123825"/>
                </a:lnTo>
                <a:lnTo>
                  <a:pt x="66675" y="123825"/>
                </a:lnTo>
                <a:lnTo>
                  <a:pt x="76200" y="123825"/>
                </a:lnTo>
                <a:lnTo>
                  <a:pt x="85725" y="123825"/>
                </a:lnTo>
                <a:lnTo>
                  <a:pt x="95250" y="123825"/>
                </a:lnTo>
                <a:lnTo>
                  <a:pt x="104775" y="123825"/>
                </a:lnTo>
                <a:lnTo>
                  <a:pt x="114300" y="123825"/>
                </a:lnTo>
                <a:lnTo>
                  <a:pt x="123825" y="123825"/>
                </a:lnTo>
                <a:lnTo>
                  <a:pt x="133350" y="123825"/>
                </a:lnTo>
                <a:lnTo>
                  <a:pt x="152400" y="123825"/>
                </a:lnTo>
                <a:lnTo>
                  <a:pt x="152400" y="123825"/>
                </a:lnTo>
                <a:lnTo>
                  <a:pt x="171450" y="123825"/>
                </a:lnTo>
                <a:lnTo>
                  <a:pt x="180975" y="123825"/>
                </a:lnTo>
                <a:lnTo>
                  <a:pt x="200025" y="123825"/>
                </a:lnTo>
                <a:lnTo>
                  <a:pt x="209550" y="114300"/>
                </a:lnTo>
                <a:lnTo>
                  <a:pt x="219075" y="114300"/>
                </a:lnTo>
                <a:lnTo>
                  <a:pt x="228600" y="114300"/>
                </a:lnTo>
                <a:lnTo>
                  <a:pt x="247650" y="114300"/>
                </a:lnTo>
                <a:lnTo>
                  <a:pt x="257175" y="114300"/>
                </a:lnTo>
                <a:lnTo>
                  <a:pt x="276225" y="114300"/>
                </a:lnTo>
                <a:lnTo>
                  <a:pt x="285750" y="114300"/>
                </a:lnTo>
                <a:lnTo>
                  <a:pt x="295275" y="114300"/>
                </a:lnTo>
                <a:lnTo>
                  <a:pt x="314325" y="114300"/>
                </a:lnTo>
                <a:lnTo>
                  <a:pt x="323850" y="114300"/>
                </a:lnTo>
                <a:lnTo>
                  <a:pt x="342900" y="123825"/>
                </a:lnTo>
                <a:lnTo>
                  <a:pt x="352425" y="123825"/>
                </a:lnTo>
                <a:lnTo>
                  <a:pt x="361950" y="123825"/>
                </a:lnTo>
                <a:lnTo>
                  <a:pt x="381000" y="123825"/>
                </a:lnTo>
                <a:lnTo>
                  <a:pt x="390525" y="123825"/>
                </a:lnTo>
                <a:lnTo>
                  <a:pt x="400050" y="123825"/>
                </a:lnTo>
                <a:lnTo>
                  <a:pt x="419100" y="123825"/>
                </a:lnTo>
                <a:lnTo>
                  <a:pt x="438150" y="123825"/>
                </a:lnTo>
                <a:lnTo>
                  <a:pt x="447675" y="123825"/>
                </a:lnTo>
                <a:lnTo>
                  <a:pt x="457200" y="123825"/>
                </a:lnTo>
                <a:lnTo>
                  <a:pt x="476250" y="123825"/>
                </a:lnTo>
                <a:lnTo>
                  <a:pt x="485775" y="123825"/>
                </a:lnTo>
                <a:lnTo>
                  <a:pt x="495300" y="123825"/>
                </a:lnTo>
                <a:lnTo>
                  <a:pt x="514350" y="123825"/>
                </a:lnTo>
                <a:lnTo>
                  <a:pt x="523875" y="123825"/>
                </a:lnTo>
                <a:lnTo>
                  <a:pt x="542925" y="123825"/>
                </a:lnTo>
                <a:lnTo>
                  <a:pt x="552450" y="114300"/>
                </a:lnTo>
                <a:lnTo>
                  <a:pt x="571500" y="114300"/>
                </a:lnTo>
                <a:lnTo>
                  <a:pt x="581025" y="114300"/>
                </a:lnTo>
                <a:lnTo>
                  <a:pt x="600075" y="114300"/>
                </a:lnTo>
                <a:lnTo>
                  <a:pt x="609600" y="114300"/>
                </a:lnTo>
                <a:lnTo>
                  <a:pt x="628650" y="114300"/>
                </a:lnTo>
                <a:lnTo>
                  <a:pt x="638175" y="114300"/>
                </a:lnTo>
                <a:lnTo>
                  <a:pt x="647700" y="114300"/>
                </a:lnTo>
                <a:lnTo>
                  <a:pt x="666750" y="114300"/>
                </a:lnTo>
                <a:lnTo>
                  <a:pt x="676275" y="114300"/>
                </a:lnTo>
                <a:lnTo>
                  <a:pt x="685800" y="114300"/>
                </a:lnTo>
                <a:lnTo>
                  <a:pt x="704850" y="114300"/>
                </a:lnTo>
                <a:lnTo>
                  <a:pt x="723900" y="114300"/>
                </a:lnTo>
                <a:lnTo>
                  <a:pt x="733425" y="114300"/>
                </a:lnTo>
                <a:lnTo>
                  <a:pt x="742950" y="114300"/>
                </a:lnTo>
                <a:lnTo>
                  <a:pt x="762000" y="114300"/>
                </a:lnTo>
                <a:lnTo>
                  <a:pt x="771525" y="114300"/>
                </a:lnTo>
                <a:lnTo>
                  <a:pt x="790575" y="114300"/>
                </a:lnTo>
                <a:lnTo>
                  <a:pt x="800100" y="114300"/>
                </a:lnTo>
                <a:lnTo>
                  <a:pt x="809625" y="114300"/>
                </a:lnTo>
                <a:lnTo>
                  <a:pt x="819150" y="114300"/>
                </a:lnTo>
                <a:lnTo>
                  <a:pt x="838200" y="114300"/>
                </a:lnTo>
                <a:lnTo>
                  <a:pt x="847725" y="114300"/>
                </a:lnTo>
                <a:lnTo>
                  <a:pt x="866775" y="114300"/>
                </a:lnTo>
                <a:lnTo>
                  <a:pt x="876300" y="114300"/>
                </a:lnTo>
                <a:lnTo>
                  <a:pt x="885825" y="114300"/>
                </a:lnTo>
                <a:lnTo>
                  <a:pt x="904875" y="114300"/>
                </a:lnTo>
                <a:lnTo>
                  <a:pt x="914400" y="114300"/>
                </a:lnTo>
                <a:lnTo>
                  <a:pt x="923925" y="123825"/>
                </a:lnTo>
                <a:lnTo>
                  <a:pt x="942975" y="123825"/>
                </a:lnTo>
                <a:lnTo>
                  <a:pt x="952500" y="123825"/>
                </a:lnTo>
                <a:lnTo>
                  <a:pt x="962025" y="123825"/>
                </a:lnTo>
                <a:lnTo>
                  <a:pt x="962025" y="123825"/>
                </a:lnTo>
                <a:lnTo>
                  <a:pt x="981075" y="123825"/>
                </a:lnTo>
                <a:lnTo>
                  <a:pt x="990600" y="123825"/>
                </a:lnTo>
                <a:lnTo>
                  <a:pt x="1000125" y="123825"/>
                </a:lnTo>
                <a:lnTo>
                  <a:pt x="1009650" y="133350"/>
                </a:lnTo>
                <a:lnTo>
                  <a:pt x="1028700" y="133350"/>
                </a:lnTo>
                <a:lnTo>
                  <a:pt x="1038225" y="133350"/>
                </a:lnTo>
                <a:lnTo>
                  <a:pt x="1047750" y="133350"/>
                </a:lnTo>
                <a:lnTo>
                  <a:pt x="1057275" y="133350"/>
                </a:lnTo>
                <a:lnTo>
                  <a:pt x="1066800" y="133350"/>
                </a:lnTo>
                <a:lnTo>
                  <a:pt x="1085850" y="133350"/>
                </a:lnTo>
                <a:lnTo>
                  <a:pt x="1095375" y="133350"/>
                </a:lnTo>
                <a:lnTo>
                  <a:pt x="1104900" y="133350"/>
                </a:lnTo>
                <a:lnTo>
                  <a:pt x="1114425" y="133350"/>
                </a:lnTo>
                <a:lnTo>
                  <a:pt x="1123950" y="133350"/>
                </a:lnTo>
                <a:lnTo>
                  <a:pt x="1143000" y="133350"/>
                </a:lnTo>
                <a:lnTo>
                  <a:pt x="1152525" y="133350"/>
                </a:lnTo>
                <a:lnTo>
                  <a:pt x="1162050" y="133350"/>
                </a:lnTo>
                <a:lnTo>
                  <a:pt x="1171575" y="133350"/>
                </a:lnTo>
                <a:lnTo>
                  <a:pt x="1181100" y="133350"/>
                </a:lnTo>
                <a:lnTo>
                  <a:pt x="1190625" y="133350"/>
                </a:lnTo>
                <a:lnTo>
                  <a:pt x="1200150" y="133350"/>
                </a:lnTo>
                <a:lnTo>
                  <a:pt x="1209675" y="133350"/>
                </a:lnTo>
                <a:lnTo>
                  <a:pt x="1228725" y="133350"/>
                </a:lnTo>
                <a:lnTo>
                  <a:pt x="1238250" y="123825"/>
                </a:lnTo>
                <a:lnTo>
                  <a:pt x="1247775" y="123825"/>
                </a:lnTo>
                <a:lnTo>
                  <a:pt x="1247775" y="123825"/>
                </a:lnTo>
                <a:lnTo>
                  <a:pt x="1257300" y="123825"/>
                </a:lnTo>
                <a:lnTo>
                  <a:pt x="1257300" y="123825"/>
                </a:lnTo>
                <a:lnTo>
                  <a:pt x="1257300" y="123825"/>
                </a:lnTo>
                <a:lnTo>
                  <a:pt x="1266825" y="123825"/>
                </a:lnTo>
                <a:lnTo>
                  <a:pt x="1257300" y="123825"/>
                </a:lnTo>
                <a:lnTo>
                  <a:pt x="1266825" y="123825"/>
                </a:lnTo>
                <a:lnTo>
                  <a:pt x="1266825" y="114300"/>
                </a:lnTo>
                <a:lnTo>
                  <a:pt x="1266825" y="114300"/>
                </a:lnTo>
                <a:lnTo>
                  <a:pt x="1266825" y="114300"/>
                </a:lnTo>
                <a:lnTo>
                  <a:pt x="1266825" y="104775"/>
                </a:lnTo>
                <a:lnTo>
                  <a:pt x="1266825" y="95250"/>
                </a:lnTo>
                <a:lnTo>
                  <a:pt x="1266825" y="95250"/>
                </a:lnTo>
                <a:lnTo>
                  <a:pt x="1266825" y="85725"/>
                </a:lnTo>
                <a:lnTo>
                  <a:pt x="1266825" y="76200"/>
                </a:lnTo>
                <a:lnTo>
                  <a:pt x="1266825" y="66675"/>
                </a:lnTo>
                <a:lnTo>
                  <a:pt x="1266825" y="66675"/>
                </a:lnTo>
                <a:lnTo>
                  <a:pt x="1266825" y="57150"/>
                </a:lnTo>
                <a:lnTo>
                  <a:pt x="1266825" y="47625"/>
                </a:lnTo>
                <a:lnTo>
                  <a:pt x="1266825" y="47625"/>
                </a:lnTo>
                <a:lnTo>
                  <a:pt x="1276350" y="47625"/>
                </a:lnTo>
                <a:lnTo>
                  <a:pt x="1276350" y="47625"/>
                </a:lnTo>
                <a:lnTo>
                  <a:pt x="1276350" y="47625"/>
                </a:lnTo>
                <a:lnTo>
                  <a:pt x="1276350" y="47625"/>
                </a:lnTo>
                <a:lnTo>
                  <a:pt x="1276350" y="57150"/>
                </a:lnTo>
                <a:lnTo>
                  <a:pt x="127635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238250" y="4276725"/>
            <a:ext cx="466726" cy="228601"/>
          </a:xfrm>
          <a:custGeom>
            <a:avLst/>
            <a:gdLst/>
            <a:ahLst/>
            <a:cxnLst/>
            <a:rect l="0" t="0" r="0" b="0"/>
            <a:pathLst>
              <a:path w="466726" h="228601">
                <a:moveTo>
                  <a:pt x="28575" y="0"/>
                </a:moveTo>
                <a:lnTo>
                  <a:pt x="28575" y="0"/>
                </a:lnTo>
                <a:lnTo>
                  <a:pt x="28575" y="0"/>
                </a:lnTo>
                <a:lnTo>
                  <a:pt x="19050" y="0"/>
                </a:lnTo>
                <a:lnTo>
                  <a:pt x="1905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9525" y="19050"/>
                </a:lnTo>
                <a:lnTo>
                  <a:pt x="0" y="28575"/>
                </a:lnTo>
                <a:lnTo>
                  <a:pt x="0" y="38100"/>
                </a:lnTo>
                <a:lnTo>
                  <a:pt x="0" y="47625"/>
                </a:lnTo>
                <a:lnTo>
                  <a:pt x="9525" y="57150"/>
                </a:lnTo>
                <a:lnTo>
                  <a:pt x="952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28575" y="95250"/>
                </a:lnTo>
                <a:lnTo>
                  <a:pt x="38100" y="104775"/>
                </a:lnTo>
                <a:lnTo>
                  <a:pt x="38100" y="114300"/>
                </a:lnTo>
                <a:lnTo>
                  <a:pt x="47625" y="123825"/>
                </a:lnTo>
                <a:lnTo>
                  <a:pt x="57150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85725" y="171450"/>
                </a:lnTo>
                <a:lnTo>
                  <a:pt x="95250" y="171450"/>
                </a:lnTo>
                <a:lnTo>
                  <a:pt x="114300" y="180975"/>
                </a:lnTo>
                <a:lnTo>
                  <a:pt x="123825" y="190500"/>
                </a:lnTo>
                <a:lnTo>
                  <a:pt x="133350" y="200025"/>
                </a:lnTo>
                <a:lnTo>
                  <a:pt x="142875" y="200025"/>
                </a:lnTo>
                <a:lnTo>
                  <a:pt x="161925" y="209550"/>
                </a:lnTo>
                <a:lnTo>
                  <a:pt x="180975" y="219075"/>
                </a:lnTo>
                <a:lnTo>
                  <a:pt x="190500" y="219075"/>
                </a:lnTo>
                <a:lnTo>
                  <a:pt x="200025" y="228600"/>
                </a:lnTo>
                <a:lnTo>
                  <a:pt x="219075" y="228600"/>
                </a:lnTo>
                <a:lnTo>
                  <a:pt x="238125" y="228600"/>
                </a:lnTo>
                <a:lnTo>
                  <a:pt x="247650" y="228600"/>
                </a:lnTo>
                <a:lnTo>
                  <a:pt x="266700" y="228600"/>
                </a:lnTo>
                <a:lnTo>
                  <a:pt x="285750" y="228600"/>
                </a:lnTo>
                <a:lnTo>
                  <a:pt x="295275" y="228600"/>
                </a:lnTo>
                <a:lnTo>
                  <a:pt x="314325" y="219075"/>
                </a:lnTo>
                <a:lnTo>
                  <a:pt x="333375" y="219075"/>
                </a:lnTo>
                <a:lnTo>
                  <a:pt x="342900" y="209550"/>
                </a:lnTo>
                <a:lnTo>
                  <a:pt x="352425" y="200025"/>
                </a:lnTo>
                <a:lnTo>
                  <a:pt x="371475" y="190500"/>
                </a:lnTo>
                <a:lnTo>
                  <a:pt x="381000" y="180975"/>
                </a:lnTo>
                <a:lnTo>
                  <a:pt x="400050" y="171450"/>
                </a:lnTo>
                <a:lnTo>
                  <a:pt x="409575" y="161925"/>
                </a:lnTo>
                <a:lnTo>
                  <a:pt x="428625" y="152400"/>
                </a:lnTo>
                <a:lnTo>
                  <a:pt x="438150" y="133350"/>
                </a:lnTo>
                <a:lnTo>
                  <a:pt x="447675" y="123825"/>
                </a:lnTo>
                <a:lnTo>
                  <a:pt x="457200" y="114300"/>
                </a:lnTo>
                <a:lnTo>
                  <a:pt x="457200" y="114300"/>
                </a:lnTo>
                <a:lnTo>
                  <a:pt x="466725" y="104775"/>
                </a:lnTo>
                <a:lnTo>
                  <a:pt x="466725" y="104775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57200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  <a:lnTo>
                  <a:pt x="466725" y="952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1952625" y="4257675"/>
            <a:ext cx="1190626" cy="247651"/>
          </a:xfrm>
          <a:custGeom>
            <a:avLst/>
            <a:gdLst/>
            <a:ahLst/>
            <a:cxnLst/>
            <a:rect l="0" t="0" r="0" b="0"/>
            <a:pathLst>
              <a:path w="1190626" h="247651">
                <a:moveTo>
                  <a:pt x="9525" y="0"/>
                </a:move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9525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66675"/>
                </a:lnTo>
                <a:lnTo>
                  <a:pt x="47625" y="76200"/>
                </a:lnTo>
                <a:lnTo>
                  <a:pt x="57150" y="85725"/>
                </a:lnTo>
                <a:lnTo>
                  <a:pt x="57150" y="85725"/>
                </a:lnTo>
                <a:lnTo>
                  <a:pt x="66675" y="95250"/>
                </a:lnTo>
                <a:lnTo>
                  <a:pt x="76200" y="104775"/>
                </a:lnTo>
                <a:lnTo>
                  <a:pt x="85725" y="114300"/>
                </a:lnTo>
                <a:lnTo>
                  <a:pt x="95250" y="123825"/>
                </a:lnTo>
                <a:lnTo>
                  <a:pt x="104775" y="133350"/>
                </a:lnTo>
                <a:lnTo>
                  <a:pt x="114300" y="133350"/>
                </a:lnTo>
                <a:lnTo>
                  <a:pt x="123825" y="142875"/>
                </a:lnTo>
                <a:lnTo>
                  <a:pt x="142875" y="152400"/>
                </a:lnTo>
                <a:lnTo>
                  <a:pt x="142875" y="161925"/>
                </a:lnTo>
                <a:lnTo>
                  <a:pt x="161925" y="171450"/>
                </a:lnTo>
                <a:lnTo>
                  <a:pt x="171450" y="180975"/>
                </a:lnTo>
                <a:lnTo>
                  <a:pt x="180975" y="180975"/>
                </a:lnTo>
                <a:lnTo>
                  <a:pt x="200025" y="190500"/>
                </a:lnTo>
                <a:lnTo>
                  <a:pt x="209550" y="200025"/>
                </a:lnTo>
                <a:lnTo>
                  <a:pt x="228600" y="200025"/>
                </a:lnTo>
                <a:lnTo>
                  <a:pt x="238125" y="200025"/>
                </a:lnTo>
                <a:lnTo>
                  <a:pt x="266700" y="209550"/>
                </a:lnTo>
                <a:lnTo>
                  <a:pt x="276225" y="209550"/>
                </a:lnTo>
                <a:lnTo>
                  <a:pt x="295275" y="219075"/>
                </a:lnTo>
                <a:lnTo>
                  <a:pt x="314325" y="219075"/>
                </a:lnTo>
                <a:lnTo>
                  <a:pt x="333375" y="219075"/>
                </a:lnTo>
                <a:lnTo>
                  <a:pt x="352425" y="228600"/>
                </a:lnTo>
                <a:lnTo>
                  <a:pt x="371475" y="228600"/>
                </a:lnTo>
                <a:lnTo>
                  <a:pt x="390525" y="238125"/>
                </a:lnTo>
                <a:lnTo>
                  <a:pt x="409575" y="238125"/>
                </a:lnTo>
                <a:lnTo>
                  <a:pt x="428625" y="238125"/>
                </a:lnTo>
                <a:lnTo>
                  <a:pt x="447675" y="238125"/>
                </a:lnTo>
                <a:lnTo>
                  <a:pt x="466725" y="238125"/>
                </a:lnTo>
                <a:lnTo>
                  <a:pt x="495300" y="247650"/>
                </a:lnTo>
                <a:lnTo>
                  <a:pt x="514350" y="247650"/>
                </a:lnTo>
                <a:lnTo>
                  <a:pt x="533400" y="247650"/>
                </a:lnTo>
                <a:lnTo>
                  <a:pt x="561975" y="247650"/>
                </a:lnTo>
                <a:lnTo>
                  <a:pt x="581025" y="247650"/>
                </a:lnTo>
                <a:lnTo>
                  <a:pt x="609600" y="247650"/>
                </a:lnTo>
                <a:lnTo>
                  <a:pt x="628650" y="247650"/>
                </a:lnTo>
                <a:lnTo>
                  <a:pt x="647700" y="247650"/>
                </a:lnTo>
                <a:lnTo>
                  <a:pt x="676275" y="247650"/>
                </a:lnTo>
                <a:lnTo>
                  <a:pt x="695325" y="247650"/>
                </a:lnTo>
                <a:lnTo>
                  <a:pt x="723900" y="247650"/>
                </a:lnTo>
                <a:lnTo>
                  <a:pt x="752475" y="238125"/>
                </a:lnTo>
                <a:lnTo>
                  <a:pt x="771525" y="238125"/>
                </a:lnTo>
                <a:lnTo>
                  <a:pt x="800100" y="228600"/>
                </a:lnTo>
                <a:lnTo>
                  <a:pt x="819150" y="228600"/>
                </a:lnTo>
                <a:lnTo>
                  <a:pt x="847725" y="219075"/>
                </a:lnTo>
                <a:lnTo>
                  <a:pt x="866775" y="209550"/>
                </a:lnTo>
                <a:lnTo>
                  <a:pt x="895350" y="209550"/>
                </a:lnTo>
                <a:lnTo>
                  <a:pt x="914400" y="200025"/>
                </a:lnTo>
                <a:lnTo>
                  <a:pt x="933450" y="190500"/>
                </a:lnTo>
                <a:lnTo>
                  <a:pt x="962025" y="180975"/>
                </a:lnTo>
                <a:lnTo>
                  <a:pt x="981075" y="171450"/>
                </a:lnTo>
                <a:lnTo>
                  <a:pt x="1000125" y="161925"/>
                </a:lnTo>
                <a:lnTo>
                  <a:pt x="1028700" y="142875"/>
                </a:lnTo>
                <a:lnTo>
                  <a:pt x="1047750" y="133350"/>
                </a:lnTo>
                <a:lnTo>
                  <a:pt x="1066800" y="123825"/>
                </a:lnTo>
                <a:lnTo>
                  <a:pt x="1085850" y="114300"/>
                </a:lnTo>
                <a:lnTo>
                  <a:pt x="1095375" y="95250"/>
                </a:lnTo>
                <a:lnTo>
                  <a:pt x="1114425" y="85725"/>
                </a:lnTo>
                <a:lnTo>
                  <a:pt x="1133475" y="76200"/>
                </a:lnTo>
                <a:lnTo>
                  <a:pt x="1143000" y="66675"/>
                </a:lnTo>
                <a:lnTo>
                  <a:pt x="1152525" y="57150"/>
                </a:lnTo>
                <a:lnTo>
                  <a:pt x="1162050" y="47625"/>
                </a:lnTo>
                <a:lnTo>
                  <a:pt x="1171575" y="47625"/>
                </a:lnTo>
                <a:lnTo>
                  <a:pt x="1181100" y="38100"/>
                </a:lnTo>
                <a:lnTo>
                  <a:pt x="1181100" y="38100"/>
                </a:lnTo>
                <a:lnTo>
                  <a:pt x="1181100" y="38100"/>
                </a:lnTo>
                <a:lnTo>
                  <a:pt x="1181100" y="38100"/>
                </a:lnTo>
                <a:lnTo>
                  <a:pt x="1190625" y="38100"/>
                </a:lnTo>
                <a:lnTo>
                  <a:pt x="1190625" y="38100"/>
                </a:lnTo>
                <a:lnTo>
                  <a:pt x="1181100" y="38100"/>
                </a:lnTo>
                <a:lnTo>
                  <a:pt x="1181100" y="38100"/>
                </a:lnTo>
                <a:lnTo>
                  <a:pt x="1181100" y="38100"/>
                </a:lnTo>
                <a:lnTo>
                  <a:pt x="1181100" y="38100"/>
                </a:lnTo>
                <a:lnTo>
                  <a:pt x="1190625" y="38100"/>
                </a:lnTo>
                <a:lnTo>
                  <a:pt x="1181100" y="38100"/>
                </a:lnTo>
                <a:lnTo>
                  <a:pt x="1181100" y="47625"/>
                </a:lnTo>
                <a:lnTo>
                  <a:pt x="1181100" y="47625"/>
                </a:lnTo>
                <a:lnTo>
                  <a:pt x="118110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314700" y="4324350"/>
            <a:ext cx="419101" cy="38101"/>
          </a:xfrm>
          <a:custGeom>
            <a:avLst/>
            <a:gdLst/>
            <a:ahLst/>
            <a:cxnLst/>
            <a:rect l="0" t="0" r="0" b="0"/>
            <a:pathLst>
              <a:path w="419101" h="38101">
                <a:moveTo>
                  <a:pt x="19050" y="38100"/>
                </a:moveTo>
                <a:lnTo>
                  <a:pt x="19050" y="38100"/>
                </a:lnTo>
                <a:lnTo>
                  <a:pt x="19050" y="38100"/>
                </a:lnTo>
                <a:lnTo>
                  <a:pt x="1905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76200" y="28575"/>
                </a:lnTo>
                <a:lnTo>
                  <a:pt x="95250" y="28575"/>
                </a:lnTo>
                <a:lnTo>
                  <a:pt x="104775" y="28575"/>
                </a:lnTo>
                <a:lnTo>
                  <a:pt x="123825" y="28575"/>
                </a:lnTo>
                <a:lnTo>
                  <a:pt x="133350" y="28575"/>
                </a:lnTo>
                <a:lnTo>
                  <a:pt x="161925" y="28575"/>
                </a:lnTo>
                <a:lnTo>
                  <a:pt x="171450" y="28575"/>
                </a:lnTo>
                <a:lnTo>
                  <a:pt x="190500" y="28575"/>
                </a:lnTo>
                <a:lnTo>
                  <a:pt x="209550" y="28575"/>
                </a:lnTo>
                <a:lnTo>
                  <a:pt x="228600" y="19050"/>
                </a:lnTo>
                <a:lnTo>
                  <a:pt x="247650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19050"/>
                </a:lnTo>
                <a:lnTo>
                  <a:pt x="314325" y="19050"/>
                </a:lnTo>
                <a:lnTo>
                  <a:pt x="333375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71475" y="9525"/>
                </a:lnTo>
                <a:lnTo>
                  <a:pt x="390525" y="0"/>
                </a:lnTo>
                <a:lnTo>
                  <a:pt x="400050" y="0"/>
                </a:lnTo>
                <a:lnTo>
                  <a:pt x="409575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  <a:lnTo>
                  <a:pt x="4191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3324225" y="4371975"/>
            <a:ext cx="390526" cy="38101"/>
          </a:xfrm>
          <a:custGeom>
            <a:avLst/>
            <a:gdLst/>
            <a:ahLst/>
            <a:cxnLst/>
            <a:rect l="0" t="0" r="0" b="0"/>
            <a:pathLst>
              <a:path w="390526" h="38101">
                <a:moveTo>
                  <a:pt x="9525" y="38100"/>
                </a:moveTo>
                <a:lnTo>
                  <a:pt x="9525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85725" y="38100"/>
                </a:lnTo>
                <a:lnTo>
                  <a:pt x="104775" y="28575"/>
                </a:lnTo>
                <a:lnTo>
                  <a:pt x="123825" y="28575"/>
                </a:lnTo>
                <a:lnTo>
                  <a:pt x="142875" y="28575"/>
                </a:lnTo>
                <a:lnTo>
                  <a:pt x="161925" y="28575"/>
                </a:lnTo>
                <a:lnTo>
                  <a:pt x="180975" y="19050"/>
                </a:lnTo>
                <a:lnTo>
                  <a:pt x="200025" y="19050"/>
                </a:lnTo>
                <a:lnTo>
                  <a:pt x="219075" y="19050"/>
                </a:lnTo>
                <a:lnTo>
                  <a:pt x="238125" y="19050"/>
                </a:lnTo>
                <a:lnTo>
                  <a:pt x="257175" y="19050"/>
                </a:lnTo>
                <a:lnTo>
                  <a:pt x="276225" y="19050"/>
                </a:lnTo>
                <a:lnTo>
                  <a:pt x="295275" y="9525"/>
                </a:lnTo>
                <a:lnTo>
                  <a:pt x="314325" y="9525"/>
                </a:lnTo>
                <a:lnTo>
                  <a:pt x="333375" y="9525"/>
                </a:lnTo>
                <a:lnTo>
                  <a:pt x="342900" y="9525"/>
                </a:lnTo>
                <a:lnTo>
                  <a:pt x="361950" y="9525"/>
                </a:lnTo>
                <a:lnTo>
                  <a:pt x="371475" y="0"/>
                </a:lnTo>
                <a:lnTo>
                  <a:pt x="381000" y="0"/>
                </a:lnTo>
                <a:lnTo>
                  <a:pt x="390525" y="0"/>
                </a:lnTo>
                <a:lnTo>
                  <a:pt x="390525" y="0"/>
                </a:lnTo>
                <a:lnTo>
                  <a:pt x="390525" y="0"/>
                </a:lnTo>
                <a:lnTo>
                  <a:pt x="390525" y="0"/>
                </a:lnTo>
                <a:lnTo>
                  <a:pt x="390525" y="0"/>
                </a:lnTo>
                <a:lnTo>
                  <a:pt x="39052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5591175" y="1085850"/>
            <a:ext cx="742951" cy="47626"/>
          </a:xfrm>
          <a:custGeom>
            <a:avLst/>
            <a:gdLst/>
            <a:ahLst/>
            <a:cxnLst/>
            <a:rect l="0" t="0" r="0" b="0"/>
            <a:pathLst>
              <a:path w="742951" h="47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38100" y="0"/>
                </a:lnTo>
                <a:lnTo>
                  <a:pt x="47625" y="0"/>
                </a:lnTo>
                <a:lnTo>
                  <a:pt x="57150" y="0"/>
                </a:lnTo>
                <a:lnTo>
                  <a:pt x="76200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80975" y="0"/>
                </a:lnTo>
                <a:lnTo>
                  <a:pt x="200025" y="9525"/>
                </a:lnTo>
                <a:lnTo>
                  <a:pt x="219075" y="9525"/>
                </a:lnTo>
                <a:lnTo>
                  <a:pt x="238125" y="9525"/>
                </a:lnTo>
                <a:lnTo>
                  <a:pt x="257175" y="9525"/>
                </a:lnTo>
                <a:lnTo>
                  <a:pt x="276225" y="9525"/>
                </a:lnTo>
                <a:lnTo>
                  <a:pt x="304800" y="19050"/>
                </a:lnTo>
                <a:lnTo>
                  <a:pt x="323850" y="19050"/>
                </a:lnTo>
                <a:lnTo>
                  <a:pt x="342900" y="19050"/>
                </a:lnTo>
                <a:lnTo>
                  <a:pt x="371475" y="28575"/>
                </a:lnTo>
                <a:lnTo>
                  <a:pt x="390525" y="28575"/>
                </a:lnTo>
                <a:lnTo>
                  <a:pt x="419100" y="28575"/>
                </a:lnTo>
                <a:lnTo>
                  <a:pt x="438150" y="38100"/>
                </a:lnTo>
                <a:lnTo>
                  <a:pt x="466725" y="38100"/>
                </a:lnTo>
                <a:lnTo>
                  <a:pt x="485775" y="38100"/>
                </a:lnTo>
                <a:lnTo>
                  <a:pt x="514350" y="38100"/>
                </a:lnTo>
                <a:lnTo>
                  <a:pt x="533400" y="38100"/>
                </a:lnTo>
                <a:lnTo>
                  <a:pt x="561975" y="47625"/>
                </a:lnTo>
                <a:lnTo>
                  <a:pt x="581025" y="47625"/>
                </a:lnTo>
                <a:lnTo>
                  <a:pt x="609600" y="47625"/>
                </a:lnTo>
                <a:lnTo>
                  <a:pt x="628650" y="47625"/>
                </a:lnTo>
                <a:lnTo>
                  <a:pt x="647700" y="47625"/>
                </a:lnTo>
                <a:lnTo>
                  <a:pt x="666750" y="47625"/>
                </a:lnTo>
                <a:lnTo>
                  <a:pt x="695325" y="47625"/>
                </a:lnTo>
                <a:lnTo>
                  <a:pt x="704850" y="47625"/>
                </a:lnTo>
                <a:lnTo>
                  <a:pt x="714375" y="47625"/>
                </a:lnTo>
                <a:lnTo>
                  <a:pt x="733425" y="47625"/>
                </a:lnTo>
                <a:lnTo>
                  <a:pt x="733425" y="47625"/>
                </a:lnTo>
                <a:lnTo>
                  <a:pt x="742950" y="47625"/>
                </a:lnTo>
                <a:lnTo>
                  <a:pt x="742950" y="47625"/>
                </a:lnTo>
                <a:lnTo>
                  <a:pt x="742950" y="47625"/>
                </a:lnTo>
                <a:lnTo>
                  <a:pt x="742950" y="476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067175" y="4410075"/>
            <a:ext cx="914401" cy="38101"/>
          </a:xfrm>
          <a:custGeom>
            <a:avLst/>
            <a:gdLst/>
            <a:ahLst/>
            <a:cxnLst/>
            <a:rect l="0" t="0" r="0" b="0"/>
            <a:pathLst>
              <a:path w="914401" h="38101">
                <a:moveTo>
                  <a:pt x="0" y="38100"/>
                </a:move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9525" y="38100"/>
                </a:lnTo>
                <a:lnTo>
                  <a:pt x="19050" y="38100"/>
                </a:lnTo>
                <a:lnTo>
                  <a:pt x="28575" y="38100"/>
                </a:lnTo>
                <a:lnTo>
                  <a:pt x="38100" y="38100"/>
                </a:lnTo>
                <a:lnTo>
                  <a:pt x="47625" y="38100"/>
                </a:lnTo>
                <a:lnTo>
                  <a:pt x="57150" y="38100"/>
                </a:lnTo>
                <a:lnTo>
                  <a:pt x="66675" y="38100"/>
                </a:lnTo>
                <a:lnTo>
                  <a:pt x="76200" y="38100"/>
                </a:lnTo>
                <a:lnTo>
                  <a:pt x="104775" y="38100"/>
                </a:lnTo>
                <a:lnTo>
                  <a:pt x="114300" y="38100"/>
                </a:lnTo>
                <a:lnTo>
                  <a:pt x="133350" y="38100"/>
                </a:lnTo>
                <a:lnTo>
                  <a:pt x="152400" y="38100"/>
                </a:lnTo>
                <a:lnTo>
                  <a:pt x="171450" y="38100"/>
                </a:lnTo>
                <a:lnTo>
                  <a:pt x="190500" y="38100"/>
                </a:lnTo>
                <a:lnTo>
                  <a:pt x="219075" y="38100"/>
                </a:lnTo>
                <a:lnTo>
                  <a:pt x="238125" y="38100"/>
                </a:lnTo>
                <a:lnTo>
                  <a:pt x="266700" y="38100"/>
                </a:lnTo>
                <a:lnTo>
                  <a:pt x="285750" y="38100"/>
                </a:lnTo>
                <a:lnTo>
                  <a:pt x="314325" y="38100"/>
                </a:lnTo>
                <a:lnTo>
                  <a:pt x="342900" y="38100"/>
                </a:lnTo>
                <a:lnTo>
                  <a:pt x="371475" y="38100"/>
                </a:lnTo>
                <a:lnTo>
                  <a:pt x="400050" y="38100"/>
                </a:lnTo>
                <a:lnTo>
                  <a:pt x="428625" y="38100"/>
                </a:lnTo>
                <a:lnTo>
                  <a:pt x="457200" y="38100"/>
                </a:lnTo>
                <a:lnTo>
                  <a:pt x="485775" y="28575"/>
                </a:lnTo>
                <a:lnTo>
                  <a:pt x="514350" y="28575"/>
                </a:lnTo>
                <a:lnTo>
                  <a:pt x="552450" y="28575"/>
                </a:lnTo>
                <a:lnTo>
                  <a:pt x="581025" y="28575"/>
                </a:lnTo>
                <a:lnTo>
                  <a:pt x="609600" y="28575"/>
                </a:lnTo>
                <a:lnTo>
                  <a:pt x="638175" y="28575"/>
                </a:lnTo>
                <a:lnTo>
                  <a:pt x="666750" y="19050"/>
                </a:lnTo>
                <a:lnTo>
                  <a:pt x="695325" y="19050"/>
                </a:lnTo>
                <a:lnTo>
                  <a:pt x="723900" y="19050"/>
                </a:lnTo>
                <a:lnTo>
                  <a:pt x="742950" y="19050"/>
                </a:lnTo>
                <a:lnTo>
                  <a:pt x="771525" y="19050"/>
                </a:lnTo>
                <a:lnTo>
                  <a:pt x="790575" y="9525"/>
                </a:lnTo>
                <a:lnTo>
                  <a:pt x="819150" y="9525"/>
                </a:lnTo>
                <a:lnTo>
                  <a:pt x="838200" y="9525"/>
                </a:lnTo>
                <a:lnTo>
                  <a:pt x="857250" y="9525"/>
                </a:lnTo>
                <a:lnTo>
                  <a:pt x="876300" y="9525"/>
                </a:lnTo>
                <a:lnTo>
                  <a:pt x="885825" y="0"/>
                </a:lnTo>
                <a:lnTo>
                  <a:pt x="895350" y="0"/>
                </a:lnTo>
                <a:lnTo>
                  <a:pt x="904875" y="0"/>
                </a:lnTo>
                <a:lnTo>
                  <a:pt x="904875" y="0"/>
                </a:lnTo>
                <a:lnTo>
                  <a:pt x="914400" y="0"/>
                </a:lnTo>
                <a:lnTo>
                  <a:pt x="914400" y="0"/>
                </a:lnTo>
                <a:lnTo>
                  <a:pt x="914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133850" y="4419600"/>
            <a:ext cx="952501" cy="38101"/>
          </a:xfrm>
          <a:custGeom>
            <a:avLst/>
            <a:gdLst/>
            <a:ahLst/>
            <a:cxnLst/>
            <a:rect l="0" t="0" r="0" b="0"/>
            <a:pathLst>
              <a:path w="952501" h="38101">
                <a:moveTo>
                  <a:pt x="0" y="19050"/>
                </a:moveTo>
                <a:lnTo>
                  <a:pt x="0" y="19050"/>
                </a:lnTo>
                <a:lnTo>
                  <a:pt x="0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9525" y="19050"/>
                </a:lnTo>
                <a:lnTo>
                  <a:pt x="19050" y="19050"/>
                </a:lnTo>
                <a:lnTo>
                  <a:pt x="28575" y="19050"/>
                </a:lnTo>
                <a:lnTo>
                  <a:pt x="38100" y="28575"/>
                </a:lnTo>
                <a:lnTo>
                  <a:pt x="47625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76200" y="28575"/>
                </a:lnTo>
                <a:lnTo>
                  <a:pt x="85725" y="28575"/>
                </a:lnTo>
                <a:lnTo>
                  <a:pt x="104775" y="28575"/>
                </a:lnTo>
                <a:lnTo>
                  <a:pt x="114300" y="28575"/>
                </a:lnTo>
                <a:lnTo>
                  <a:pt x="133350" y="28575"/>
                </a:lnTo>
                <a:lnTo>
                  <a:pt x="152400" y="28575"/>
                </a:lnTo>
                <a:lnTo>
                  <a:pt x="161925" y="28575"/>
                </a:lnTo>
                <a:lnTo>
                  <a:pt x="180975" y="38100"/>
                </a:lnTo>
                <a:lnTo>
                  <a:pt x="200025" y="38100"/>
                </a:lnTo>
                <a:lnTo>
                  <a:pt x="219075" y="38100"/>
                </a:lnTo>
                <a:lnTo>
                  <a:pt x="238125" y="38100"/>
                </a:lnTo>
                <a:lnTo>
                  <a:pt x="266700" y="38100"/>
                </a:lnTo>
                <a:lnTo>
                  <a:pt x="285750" y="38100"/>
                </a:lnTo>
                <a:lnTo>
                  <a:pt x="304800" y="38100"/>
                </a:lnTo>
                <a:lnTo>
                  <a:pt x="323850" y="38100"/>
                </a:lnTo>
                <a:lnTo>
                  <a:pt x="342900" y="38100"/>
                </a:lnTo>
                <a:lnTo>
                  <a:pt x="371475" y="38100"/>
                </a:lnTo>
                <a:lnTo>
                  <a:pt x="390525" y="38100"/>
                </a:lnTo>
                <a:lnTo>
                  <a:pt x="409575" y="38100"/>
                </a:lnTo>
                <a:lnTo>
                  <a:pt x="428625" y="38100"/>
                </a:lnTo>
                <a:lnTo>
                  <a:pt x="457200" y="38100"/>
                </a:lnTo>
                <a:lnTo>
                  <a:pt x="485775" y="38100"/>
                </a:lnTo>
                <a:lnTo>
                  <a:pt x="504825" y="38100"/>
                </a:lnTo>
                <a:lnTo>
                  <a:pt x="533400" y="38100"/>
                </a:lnTo>
                <a:lnTo>
                  <a:pt x="552450" y="38100"/>
                </a:lnTo>
                <a:lnTo>
                  <a:pt x="581025" y="28575"/>
                </a:lnTo>
                <a:lnTo>
                  <a:pt x="609600" y="28575"/>
                </a:lnTo>
                <a:lnTo>
                  <a:pt x="628650" y="28575"/>
                </a:lnTo>
                <a:lnTo>
                  <a:pt x="657225" y="28575"/>
                </a:lnTo>
                <a:lnTo>
                  <a:pt x="676275" y="28575"/>
                </a:lnTo>
                <a:lnTo>
                  <a:pt x="704850" y="28575"/>
                </a:lnTo>
                <a:lnTo>
                  <a:pt x="733425" y="19050"/>
                </a:lnTo>
                <a:lnTo>
                  <a:pt x="762000" y="19050"/>
                </a:lnTo>
                <a:lnTo>
                  <a:pt x="781050" y="19050"/>
                </a:lnTo>
                <a:lnTo>
                  <a:pt x="800100" y="19050"/>
                </a:lnTo>
                <a:lnTo>
                  <a:pt x="828675" y="19050"/>
                </a:lnTo>
                <a:lnTo>
                  <a:pt x="847725" y="9525"/>
                </a:lnTo>
                <a:lnTo>
                  <a:pt x="866775" y="9525"/>
                </a:lnTo>
                <a:lnTo>
                  <a:pt x="885825" y="9525"/>
                </a:lnTo>
                <a:lnTo>
                  <a:pt x="904875" y="9525"/>
                </a:lnTo>
                <a:lnTo>
                  <a:pt x="914400" y="9525"/>
                </a:lnTo>
                <a:lnTo>
                  <a:pt x="923925" y="9525"/>
                </a:lnTo>
                <a:lnTo>
                  <a:pt x="933450" y="9525"/>
                </a:lnTo>
                <a:lnTo>
                  <a:pt x="942975" y="9525"/>
                </a:lnTo>
                <a:lnTo>
                  <a:pt x="942975" y="0"/>
                </a:lnTo>
                <a:lnTo>
                  <a:pt x="952500" y="0"/>
                </a:lnTo>
                <a:lnTo>
                  <a:pt x="952500" y="0"/>
                </a:lnTo>
                <a:lnTo>
                  <a:pt x="942975" y="0"/>
                </a:lnTo>
                <a:lnTo>
                  <a:pt x="942975" y="0"/>
                </a:lnTo>
                <a:lnTo>
                  <a:pt x="942975" y="0"/>
                </a:lnTo>
                <a:lnTo>
                  <a:pt x="9429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343275" y="4572000"/>
            <a:ext cx="1628776" cy="200026"/>
          </a:xfrm>
          <a:custGeom>
            <a:avLst/>
            <a:gdLst/>
            <a:ahLst/>
            <a:cxnLst/>
            <a:rect l="0" t="0" r="0" b="0"/>
            <a:pathLst>
              <a:path w="1628776" h="200026">
                <a:moveTo>
                  <a:pt x="9525" y="0"/>
                </a:moveTo>
                <a:lnTo>
                  <a:pt x="9525" y="0"/>
                </a:lnTo>
                <a:lnTo>
                  <a:pt x="0" y="9525"/>
                </a:lnTo>
                <a:lnTo>
                  <a:pt x="0" y="19050"/>
                </a:lnTo>
                <a:lnTo>
                  <a:pt x="9525" y="28575"/>
                </a:lnTo>
                <a:lnTo>
                  <a:pt x="9525" y="38100"/>
                </a:lnTo>
                <a:lnTo>
                  <a:pt x="19050" y="47625"/>
                </a:lnTo>
                <a:lnTo>
                  <a:pt x="28575" y="57150"/>
                </a:lnTo>
                <a:lnTo>
                  <a:pt x="38100" y="57150"/>
                </a:lnTo>
                <a:lnTo>
                  <a:pt x="47625" y="66675"/>
                </a:lnTo>
                <a:lnTo>
                  <a:pt x="57150" y="76200"/>
                </a:lnTo>
                <a:lnTo>
                  <a:pt x="66675" y="76200"/>
                </a:lnTo>
                <a:lnTo>
                  <a:pt x="76200" y="85725"/>
                </a:lnTo>
                <a:lnTo>
                  <a:pt x="85725" y="95250"/>
                </a:lnTo>
                <a:lnTo>
                  <a:pt x="104775" y="95250"/>
                </a:lnTo>
                <a:lnTo>
                  <a:pt x="114300" y="104775"/>
                </a:lnTo>
                <a:lnTo>
                  <a:pt x="133350" y="104775"/>
                </a:lnTo>
                <a:lnTo>
                  <a:pt x="152400" y="104775"/>
                </a:lnTo>
                <a:lnTo>
                  <a:pt x="161925" y="114300"/>
                </a:lnTo>
                <a:lnTo>
                  <a:pt x="180975" y="114300"/>
                </a:lnTo>
                <a:lnTo>
                  <a:pt x="190500" y="114300"/>
                </a:lnTo>
                <a:lnTo>
                  <a:pt x="209550" y="123825"/>
                </a:lnTo>
                <a:lnTo>
                  <a:pt x="228600" y="123825"/>
                </a:lnTo>
                <a:lnTo>
                  <a:pt x="247650" y="123825"/>
                </a:lnTo>
                <a:lnTo>
                  <a:pt x="257175" y="123825"/>
                </a:lnTo>
                <a:lnTo>
                  <a:pt x="276225" y="123825"/>
                </a:lnTo>
                <a:lnTo>
                  <a:pt x="295275" y="123825"/>
                </a:lnTo>
                <a:lnTo>
                  <a:pt x="304800" y="123825"/>
                </a:lnTo>
                <a:lnTo>
                  <a:pt x="323850" y="123825"/>
                </a:lnTo>
                <a:lnTo>
                  <a:pt x="342900" y="123825"/>
                </a:lnTo>
                <a:lnTo>
                  <a:pt x="361950" y="123825"/>
                </a:lnTo>
                <a:lnTo>
                  <a:pt x="381000" y="123825"/>
                </a:lnTo>
                <a:lnTo>
                  <a:pt x="400050" y="123825"/>
                </a:lnTo>
                <a:lnTo>
                  <a:pt x="419100" y="123825"/>
                </a:lnTo>
                <a:lnTo>
                  <a:pt x="438150" y="123825"/>
                </a:lnTo>
                <a:lnTo>
                  <a:pt x="457200" y="114300"/>
                </a:lnTo>
                <a:lnTo>
                  <a:pt x="476250" y="114300"/>
                </a:lnTo>
                <a:lnTo>
                  <a:pt x="495300" y="114300"/>
                </a:lnTo>
                <a:lnTo>
                  <a:pt x="514350" y="104775"/>
                </a:lnTo>
                <a:lnTo>
                  <a:pt x="533400" y="104775"/>
                </a:lnTo>
                <a:lnTo>
                  <a:pt x="561975" y="95250"/>
                </a:lnTo>
                <a:lnTo>
                  <a:pt x="571500" y="95250"/>
                </a:lnTo>
                <a:lnTo>
                  <a:pt x="590550" y="95250"/>
                </a:lnTo>
                <a:lnTo>
                  <a:pt x="619125" y="95250"/>
                </a:lnTo>
                <a:lnTo>
                  <a:pt x="638175" y="85725"/>
                </a:lnTo>
                <a:lnTo>
                  <a:pt x="657225" y="85725"/>
                </a:lnTo>
                <a:lnTo>
                  <a:pt x="676275" y="85725"/>
                </a:lnTo>
                <a:lnTo>
                  <a:pt x="695325" y="76200"/>
                </a:lnTo>
                <a:lnTo>
                  <a:pt x="704850" y="76200"/>
                </a:lnTo>
                <a:lnTo>
                  <a:pt x="723900" y="85725"/>
                </a:lnTo>
                <a:lnTo>
                  <a:pt x="742950" y="85725"/>
                </a:lnTo>
                <a:lnTo>
                  <a:pt x="752475" y="85725"/>
                </a:lnTo>
                <a:lnTo>
                  <a:pt x="771525" y="95250"/>
                </a:lnTo>
                <a:lnTo>
                  <a:pt x="790575" y="95250"/>
                </a:lnTo>
                <a:lnTo>
                  <a:pt x="800100" y="104775"/>
                </a:lnTo>
                <a:lnTo>
                  <a:pt x="809625" y="114300"/>
                </a:lnTo>
                <a:lnTo>
                  <a:pt x="819150" y="123825"/>
                </a:lnTo>
                <a:lnTo>
                  <a:pt x="828675" y="133350"/>
                </a:lnTo>
                <a:lnTo>
                  <a:pt x="828675" y="152400"/>
                </a:lnTo>
                <a:lnTo>
                  <a:pt x="838200" y="161925"/>
                </a:lnTo>
                <a:lnTo>
                  <a:pt x="847725" y="171450"/>
                </a:lnTo>
                <a:lnTo>
                  <a:pt x="847725" y="180975"/>
                </a:lnTo>
                <a:lnTo>
                  <a:pt x="847725" y="190500"/>
                </a:lnTo>
                <a:lnTo>
                  <a:pt x="847725" y="190500"/>
                </a:lnTo>
                <a:lnTo>
                  <a:pt x="847725" y="200025"/>
                </a:lnTo>
                <a:lnTo>
                  <a:pt x="857250" y="200025"/>
                </a:lnTo>
                <a:lnTo>
                  <a:pt x="857250" y="200025"/>
                </a:lnTo>
                <a:lnTo>
                  <a:pt x="857250" y="200025"/>
                </a:lnTo>
                <a:lnTo>
                  <a:pt x="857250" y="190500"/>
                </a:lnTo>
                <a:lnTo>
                  <a:pt x="857250" y="190500"/>
                </a:lnTo>
                <a:lnTo>
                  <a:pt x="866775" y="180975"/>
                </a:lnTo>
                <a:lnTo>
                  <a:pt x="866775" y="171450"/>
                </a:lnTo>
                <a:lnTo>
                  <a:pt x="876300" y="161925"/>
                </a:lnTo>
                <a:lnTo>
                  <a:pt x="885825" y="152400"/>
                </a:lnTo>
                <a:lnTo>
                  <a:pt x="895350" y="133350"/>
                </a:lnTo>
                <a:lnTo>
                  <a:pt x="904875" y="123825"/>
                </a:lnTo>
                <a:lnTo>
                  <a:pt x="914400" y="114300"/>
                </a:lnTo>
                <a:lnTo>
                  <a:pt x="923925" y="95250"/>
                </a:lnTo>
                <a:lnTo>
                  <a:pt x="942975" y="85725"/>
                </a:lnTo>
                <a:lnTo>
                  <a:pt x="952500" y="76200"/>
                </a:lnTo>
                <a:lnTo>
                  <a:pt x="971550" y="66675"/>
                </a:lnTo>
                <a:lnTo>
                  <a:pt x="981075" y="57150"/>
                </a:lnTo>
                <a:lnTo>
                  <a:pt x="990600" y="47625"/>
                </a:lnTo>
                <a:lnTo>
                  <a:pt x="1009650" y="38100"/>
                </a:lnTo>
                <a:lnTo>
                  <a:pt x="1028700" y="28575"/>
                </a:lnTo>
                <a:lnTo>
                  <a:pt x="1038225" y="28575"/>
                </a:lnTo>
                <a:lnTo>
                  <a:pt x="1057275" y="28575"/>
                </a:lnTo>
                <a:lnTo>
                  <a:pt x="1076325" y="19050"/>
                </a:lnTo>
                <a:lnTo>
                  <a:pt x="1085850" y="19050"/>
                </a:lnTo>
                <a:lnTo>
                  <a:pt x="1104900" y="19050"/>
                </a:lnTo>
                <a:lnTo>
                  <a:pt x="1123950" y="19050"/>
                </a:lnTo>
                <a:lnTo>
                  <a:pt x="1143000" y="19050"/>
                </a:lnTo>
                <a:lnTo>
                  <a:pt x="1152525" y="19050"/>
                </a:lnTo>
                <a:lnTo>
                  <a:pt x="1171575" y="19050"/>
                </a:lnTo>
                <a:lnTo>
                  <a:pt x="1190625" y="19050"/>
                </a:lnTo>
                <a:lnTo>
                  <a:pt x="1209675" y="19050"/>
                </a:lnTo>
                <a:lnTo>
                  <a:pt x="1228725" y="19050"/>
                </a:lnTo>
                <a:lnTo>
                  <a:pt x="1238250" y="19050"/>
                </a:lnTo>
                <a:lnTo>
                  <a:pt x="1257300" y="19050"/>
                </a:lnTo>
                <a:lnTo>
                  <a:pt x="1276350" y="28575"/>
                </a:lnTo>
                <a:lnTo>
                  <a:pt x="1285875" y="28575"/>
                </a:lnTo>
                <a:lnTo>
                  <a:pt x="1304925" y="28575"/>
                </a:lnTo>
                <a:lnTo>
                  <a:pt x="1323975" y="38100"/>
                </a:lnTo>
                <a:lnTo>
                  <a:pt x="1343025" y="38100"/>
                </a:lnTo>
                <a:lnTo>
                  <a:pt x="1352550" y="47625"/>
                </a:lnTo>
                <a:lnTo>
                  <a:pt x="1371600" y="47625"/>
                </a:lnTo>
                <a:lnTo>
                  <a:pt x="1390650" y="47625"/>
                </a:lnTo>
                <a:lnTo>
                  <a:pt x="1400175" y="57150"/>
                </a:lnTo>
                <a:lnTo>
                  <a:pt x="1419225" y="57150"/>
                </a:lnTo>
                <a:lnTo>
                  <a:pt x="1428750" y="66675"/>
                </a:lnTo>
                <a:lnTo>
                  <a:pt x="1447800" y="66675"/>
                </a:lnTo>
                <a:lnTo>
                  <a:pt x="1466850" y="76200"/>
                </a:lnTo>
                <a:lnTo>
                  <a:pt x="1476375" y="76200"/>
                </a:lnTo>
                <a:lnTo>
                  <a:pt x="1485900" y="85725"/>
                </a:lnTo>
                <a:lnTo>
                  <a:pt x="1504950" y="85725"/>
                </a:lnTo>
                <a:lnTo>
                  <a:pt x="1514475" y="85725"/>
                </a:lnTo>
                <a:lnTo>
                  <a:pt x="1533525" y="85725"/>
                </a:lnTo>
                <a:lnTo>
                  <a:pt x="1552575" y="85725"/>
                </a:lnTo>
                <a:lnTo>
                  <a:pt x="1562100" y="85725"/>
                </a:lnTo>
                <a:lnTo>
                  <a:pt x="1571625" y="76200"/>
                </a:lnTo>
                <a:lnTo>
                  <a:pt x="1590675" y="76200"/>
                </a:lnTo>
                <a:lnTo>
                  <a:pt x="1600200" y="66675"/>
                </a:lnTo>
                <a:lnTo>
                  <a:pt x="1609725" y="57150"/>
                </a:lnTo>
                <a:lnTo>
                  <a:pt x="1609725" y="47625"/>
                </a:lnTo>
                <a:lnTo>
                  <a:pt x="1619250" y="38100"/>
                </a:lnTo>
                <a:lnTo>
                  <a:pt x="1619250" y="28575"/>
                </a:lnTo>
                <a:lnTo>
                  <a:pt x="1628775" y="19050"/>
                </a:lnTo>
                <a:lnTo>
                  <a:pt x="1628775" y="9525"/>
                </a:lnTo>
                <a:lnTo>
                  <a:pt x="1628775" y="9525"/>
                </a:lnTo>
                <a:lnTo>
                  <a:pt x="1628775" y="0"/>
                </a:lnTo>
                <a:lnTo>
                  <a:pt x="1628775" y="0"/>
                </a:lnTo>
                <a:lnTo>
                  <a:pt x="162877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914775" y="4943475"/>
            <a:ext cx="171451" cy="323851"/>
          </a:xfrm>
          <a:custGeom>
            <a:avLst/>
            <a:gdLst/>
            <a:ahLst/>
            <a:cxnLst/>
            <a:rect l="0" t="0" r="0" b="0"/>
            <a:pathLst>
              <a:path w="171451" h="323851">
                <a:moveTo>
                  <a:pt x="28575" y="66675"/>
                </a:moveTo>
                <a:lnTo>
                  <a:pt x="28575" y="66675"/>
                </a:lnTo>
                <a:lnTo>
                  <a:pt x="19050" y="76200"/>
                </a:lnTo>
                <a:lnTo>
                  <a:pt x="19050" y="85725"/>
                </a:lnTo>
                <a:lnTo>
                  <a:pt x="19050" y="114300"/>
                </a:lnTo>
                <a:lnTo>
                  <a:pt x="9525" y="142875"/>
                </a:lnTo>
                <a:lnTo>
                  <a:pt x="9525" y="161925"/>
                </a:lnTo>
                <a:lnTo>
                  <a:pt x="9525" y="190500"/>
                </a:lnTo>
                <a:lnTo>
                  <a:pt x="19050" y="228600"/>
                </a:lnTo>
                <a:lnTo>
                  <a:pt x="19050" y="247650"/>
                </a:lnTo>
                <a:lnTo>
                  <a:pt x="28575" y="276225"/>
                </a:lnTo>
                <a:lnTo>
                  <a:pt x="38100" y="295275"/>
                </a:lnTo>
                <a:lnTo>
                  <a:pt x="38100" y="304800"/>
                </a:lnTo>
                <a:lnTo>
                  <a:pt x="57150" y="323850"/>
                </a:lnTo>
                <a:lnTo>
                  <a:pt x="66675" y="323850"/>
                </a:lnTo>
                <a:lnTo>
                  <a:pt x="76200" y="323850"/>
                </a:lnTo>
                <a:lnTo>
                  <a:pt x="85725" y="323850"/>
                </a:lnTo>
                <a:lnTo>
                  <a:pt x="95250" y="323850"/>
                </a:lnTo>
                <a:lnTo>
                  <a:pt x="104775" y="314325"/>
                </a:lnTo>
                <a:lnTo>
                  <a:pt x="114300" y="304800"/>
                </a:lnTo>
                <a:lnTo>
                  <a:pt x="123825" y="285750"/>
                </a:lnTo>
                <a:lnTo>
                  <a:pt x="133350" y="266700"/>
                </a:lnTo>
                <a:lnTo>
                  <a:pt x="152400" y="247650"/>
                </a:lnTo>
                <a:lnTo>
                  <a:pt x="152400" y="219075"/>
                </a:lnTo>
                <a:lnTo>
                  <a:pt x="161925" y="200025"/>
                </a:lnTo>
                <a:lnTo>
                  <a:pt x="171450" y="171450"/>
                </a:lnTo>
                <a:lnTo>
                  <a:pt x="171450" y="142875"/>
                </a:lnTo>
                <a:lnTo>
                  <a:pt x="171450" y="114300"/>
                </a:lnTo>
                <a:lnTo>
                  <a:pt x="171450" y="95250"/>
                </a:lnTo>
                <a:lnTo>
                  <a:pt x="171450" y="76200"/>
                </a:lnTo>
                <a:lnTo>
                  <a:pt x="171450" y="57150"/>
                </a:lnTo>
                <a:lnTo>
                  <a:pt x="161925" y="38100"/>
                </a:lnTo>
                <a:lnTo>
                  <a:pt x="152400" y="28575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0"/>
                </a:lnTo>
                <a:lnTo>
                  <a:pt x="104775" y="0"/>
                </a:lnTo>
                <a:lnTo>
                  <a:pt x="85725" y="9525"/>
                </a:lnTo>
                <a:lnTo>
                  <a:pt x="76200" y="19050"/>
                </a:lnTo>
                <a:lnTo>
                  <a:pt x="57150" y="28575"/>
                </a:lnTo>
                <a:lnTo>
                  <a:pt x="47625" y="38100"/>
                </a:lnTo>
                <a:lnTo>
                  <a:pt x="38100" y="57150"/>
                </a:lnTo>
                <a:lnTo>
                  <a:pt x="19050" y="76200"/>
                </a:lnTo>
                <a:lnTo>
                  <a:pt x="9525" y="95250"/>
                </a:lnTo>
                <a:lnTo>
                  <a:pt x="0" y="114300"/>
                </a:lnTo>
                <a:lnTo>
                  <a:pt x="0" y="123825"/>
                </a:lnTo>
                <a:lnTo>
                  <a:pt x="0" y="133350"/>
                </a:lnTo>
                <a:lnTo>
                  <a:pt x="0" y="1333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990975" y="5105400"/>
            <a:ext cx="114301" cy="190501"/>
          </a:xfrm>
          <a:custGeom>
            <a:avLst/>
            <a:gdLst/>
            <a:ahLst/>
            <a:cxnLst/>
            <a:rect l="0" t="0" r="0" b="0"/>
            <a:pathLst>
              <a:path w="114301" h="190501">
                <a:moveTo>
                  <a:pt x="0" y="0"/>
                </a:moveTo>
                <a:lnTo>
                  <a:pt x="0" y="0"/>
                </a:lnTo>
                <a:lnTo>
                  <a:pt x="9525" y="0"/>
                </a:lnTo>
                <a:lnTo>
                  <a:pt x="9525" y="9525"/>
                </a:lnTo>
                <a:lnTo>
                  <a:pt x="9525" y="19050"/>
                </a:lnTo>
                <a:lnTo>
                  <a:pt x="19050" y="28575"/>
                </a:lnTo>
                <a:lnTo>
                  <a:pt x="19050" y="38100"/>
                </a:lnTo>
                <a:lnTo>
                  <a:pt x="28575" y="47625"/>
                </a:lnTo>
                <a:lnTo>
                  <a:pt x="38100" y="57150"/>
                </a:lnTo>
                <a:lnTo>
                  <a:pt x="47625" y="76200"/>
                </a:lnTo>
                <a:lnTo>
                  <a:pt x="57150" y="85725"/>
                </a:lnTo>
                <a:lnTo>
                  <a:pt x="66675" y="104775"/>
                </a:lnTo>
                <a:lnTo>
                  <a:pt x="76200" y="123825"/>
                </a:lnTo>
                <a:lnTo>
                  <a:pt x="85725" y="133350"/>
                </a:lnTo>
                <a:lnTo>
                  <a:pt x="85725" y="152400"/>
                </a:lnTo>
                <a:lnTo>
                  <a:pt x="95250" y="161925"/>
                </a:lnTo>
                <a:lnTo>
                  <a:pt x="104775" y="171450"/>
                </a:lnTo>
                <a:lnTo>
                  <a:pt x="104775" y="180975"/>
                </a:lnTo>
                <a:lnTo>
                  <a:pt x="114300" y="190500"/>
                </a:lnTo>
                <a:lnTo>
                  <a:pt x="114300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4181475" y="4943475"/>
            <a:ext cx="942976" cy="400051"/>
          </a:xfrm>
          <a:custGeom>
            <a:avLst/>
            <a:gdLst/>
            <a:ahLst/>
            <a:cxnLst/>
            <a:rect l="0" t="0" r="0" b="0"/>
            <a:pathLst>
              <a:path w="942976" h="400051">
                <a:moveTo>
                  <a:pt x="9525" y="133350"/>
                </a:moveTo>
                <a:lnTo>
                  <a:pt x="9525" y="123825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09550"/>
                </a:lnTo>
                <a:lnTo>
                  <a:pt x="9525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04800"/>
                </a:lnTo>
                <a:lnTo>
                  <a:pt x="0" y="304800"/>
                </a:lnTo>
                <a:lnTo>
                  <a:pt x="0" y="295275"/>
                </a:lnTo>
                <a:lnTo>
                  <a:pt x="9525" y="285750"/>
                </a:lnTo>
                <a:lnTo>
                  <a:pt x="9525" y="266700"/>
                </a:lnTo>
                <a:lnTo>
                  <a:pt x="9525" y="247650"/>
                </a:lnTo>
                <a:lnTo>
                  <a:pt x="9525" y="219075"/>
                </a:lnTo>
                <a:lnTo>
                  <a:pt x="19050" y="190500"/>
                </a:lnTo>
                <a:lnTo>
                  <a:pt x="28575" y="171450"/>
                </a:lnTo>
                <a:lnTo>
                  <a:pt x="38100" y="152400"/>
                </a:lnTo>
                <a:lnTo>
                  <a:pt x="47625" y="142875"/>
                </a:lnTo>
                <a:lnTo>
                  <a:pt x="47625" y="123825"/>
                </a:lnTo>
                <a:lnTo>
                  <a:pt x="57150" y="123825"/>
                </a:lnTo>
                <a:lnTo>
                  <a:pt x="57150" y="123825"/>
                </a:lnTo>
                <a:lnTo>
                  <a:pt x="66675" y="133350"/>
                </a:lnTo>
                <a:lnTo>
                  <a:pt x="66675" y="142875"/>
                </a:lnTo>
                <a:lnTo>
                  <a:pt x="76200" y="152400"/>
                </a:lnTo>
                <a:lnTo>
                  <a:pt x="76200" y="171450"/>
                </a:lnTo>
                <a:lnTo>
                  <a:pt x="85725" y="200025"/>
                </a:lnTo>
                <a:lnTo>
                  <a:pt x="85725" y="219075"/>
                </a:lnTo>
                <a:lnTo>
                  <a:pt x="95250" y="228600"/>
                </a:lnTo>
                <a:lnTo>
                  <a:pt x="95250" y="247650"/>
                </a:lnTo>
                <a:lnTo>
                  <a:pt x="104775" y="257175"/>
                </a:lnTo>
                <a:lnTo>
                  <a:pt x="104775" y="257175"/>
                </a:lnTo>
                <a:lnTo>
                  <a:pt x="114300" y="257175"/>
                </a:lnTo>
                <a:lnTo>
                  <a:pt x="123825" y="257175"/>
                </a:lnTo>
                <a:lnTo>
                  <a:pt x="133350" y="247650"/>
                </a:lnTo>
                <a:lnTo>
                  <a:pt x="133350" y="228600"/>
                </a:lnTo>
                <a:lnTo>
                  <a:pt x="142875" y="209550"/>
                </a:lnTo>
                <a:lnTo>
                  <a:pt x="152400" y="180975"/>
                </a:lnTo>
                <a:lnTo>
                  <a:pt x="161925" y="161925"/>
                </a:lnTo>
                <a:lnTo>
                  <a:pt x="171450" y="142875"/>
                </a:lnTo>
                <a:lnTo>
                  <a:pt x="180975" y="133350"/>
                </a:lnTo>
                <a:lnTo>
                  <a:pt x="180975" y="123825"/>
                </a:lnTo>
                <a:lnTo>
                  <a:pt x="190500" y="114300"/>
                </a:lnTo>
                <a:lnTo>
                  <a:pt x="190500" y="123825"/>
                </a:lnTo>
                <a:lnTo>
                  <a:pt x="190500" y="123825"/>
                </a:lnTo>
                <a:lnTo>
                  <a:pt x="200025" y="133350"/>
                </a:lnTo>
                <a:lnTo>
                  <a:pt x="200025" y="152400"/>
                </a:lnTo>
                <a:lnTo>
                  <a:pt x="209550" y="171450"/>
                </a:lnTo>
                <a:lnTo>
                  <a:pt x="219075" y="180975"/>
                </a:lnTo>
                <a:lnTo>
                  <a:pt x="219075" y="200025"/>
                </a:lnTo>
                <a:lnTo>
                  <a:pt x="228600" y="219075"/>
                </a:lnTo>
                <a:lnTo>
                  <a:pt x="238125" y="228600"/>
                </a:lnTo>
                <a:lnTo>
                  <a:pt x="247650" y="228600"/>
                </a:lnTo>
                <a:lnTo>
                  <a:pt x="247650" y="228600"/>
                </a:lnTo>
                <a:lnTo>
                  <a:pt x="257175" y="228600"/>
                </a:lnTo>
                <a:lnTo>
                  <a:pt x="276225" y="228600"/>
                </a:lnTo>
                <a:lnTo>
                  <a:pt x="276225" y="219075"/>
                </a:lnTo>
                <a:lnTo>
                  <a:pt x="285750" y="200025"/>
                </a:lnTo>
                <a:lnTo>
                  <a:pt x="295275" y="180975"/>
                </a:lnTo>
                <a:lnTo>
                  <a:pt x="295275" y="161925"/>
                </a:lnTo>
                <a:lnTo>
                  <a:pt x="295275" y="142875"/>
                </a:lnTo>
                <a:lnTo>
                  <a:pt x="295275" y="123825"/>
                </a:lnTo>
                <a:lnTo>
                  <a:pt x="295275" y="104775"/>
                </a:lnTo>
                <a:lnTo>
                  <a:pt x="295275" y="85725"/>
                </a:lnTo>
                <a:lnTo>
                  <a:pt x="285750" y="76200"/>
                </a:lnTo>
                <a:lnTo>
                  <a:pt x="276225" y="76200"/>
                </a:lnTo>
                <a:lnTo>
                  <a:pt x="266700" y="66675"/>
                </a:lnTo>
                <a:lnTo>
                  <a:pt x="257175" y="76200"/>
                </a:lnTo>
                <a:lnTo>
                  <a:pt x="247650" y="85725"/>
                </a:lnTo>
                <a:lnTo>
                  <a:pt x="238125" y="95250"/>
                </a:lnTo>
                <a:lnTo>
                  <a:pt x="228600" y="114300"/>
                </a:lnTo>
                <a:lnTo>
                  <a:pt x="219075" y="133350"/>
                </a:lnTo>
                <a:lnTo>
                  <a:pt x="209550" y="152400"/>
                </a:lnTo>
                <a:lnTo>
                  <a:pt x="209550" y="171450"/>
                </a:lnTo>
                <a:lnTo>
                  <a:pt x="209550" y="190500"/>
                </a:lnTo>
                <a:lnTo>
                  <a:pt x="209550" y="200025"/>
                </a:lnTo>
                <a:lnTo>
                  <a:pt x="219075" y="209550"/>
                </a:lnTo>
                <a:lnTo>
                  <a:pt x="228600" y="219075"/>
                </a:lnTo>
                <a:lnTo>
                  <a:pt x="238125" y="219075"/>
                </a:lnTo>
                <a:lnTo>
                  <a:pt x="247650" y="209550"/>
                </a:lnTo>
                <a:lnTo>
                  <a:pt x="247650" y="200025"/>
                </a:lnTo>
                <a:lnTo>
                  <a:pt x="257175" y="190500"/>
                </a:lnTo>
                <a:lnTo>
                  <a:pt x="276225" y="180975"/>
                </a:lnTo>
                <a:lnTo>
                  <a:pt x="285750" y="161925"/>
                </a:lnTo>
                <a:lnTo>
                  <a:pt x="295275" y="161925"/>
                </a:lnTo>
                <a:lnTo>
                  <a:pt x="304800" y="152400"/>
                </a:lnTo>
                <a:lnTo>
                  <a:pt x="314325" y="152400"/>
                </a:lnTo>
                <a:lnTo>
                  <a:pt x="323850" y="152400"/>
                </a:lnTo>
                <a:lnTo>
                  <a:pt x="333375" y="161925"/>
                </a:lnTo>
                <a:lnTo>
                  <a:pt x="342900" y="161925"/>
                </a:lnTo>
                <a:lnTo>
                  <a:pt x="342900" y="180975"/>
                </a:lnTo>
                <a:lnTo>
                  <a:pt x="352425" y="190500"/>
                </a:lnTo>
                <a:lnTo>
                  <a:pt x="361950" y="190500"/>
                </a:lnTo>
                <a:lnTo>
                  <a:pt x="371475" y="200025"/>
                </a:lnTo>
                <a:lnTo>
                  <a:pt x="381000" y="200025"/>
                </a:lnTo>
                <a:lnTo>
                  <a:pt x="390525" y="190500"/>
                </a:lnTo>
                <a:lnTo>
                  <a:pt x="400050" y="180975"/>
                </a:lnTo>
                <a:lnTo>
                  <a:pt x="409575" y="171450"/>
                </a:lnTo>
                <a:lnTo>
                  <a:pt x="419100" y="152400"/>
                </a:lnTo>
                <a:lnTo>
                  <a:pt x="419100" y="133350"/>
                </a:lnTo>
                <a:lnTo>
                  <a:pt x="428625" y="114300"/>
                </a:lnTo>
                <a:lnTo>
                  <a:pt x="438150" y="85725"/>
                </a:lnTo>
                <a:lnTo>
                  <a:pt x="438150" y="76200"/>
                </a:lnTo>
                <a:lnTo>
                  <a:pt x="438150" y="66675"/>
                </a:lnTo>
                <a:lnTo>
                  <a:pt x="447675" y="57150"/>
                </a:lnTo>
                <a:lnTo>
                  <a:pt x="447675" y="47625"/>
                </a:lnTo>
                <a:lnTo>
                  <a:pt x="447675" y="47625"/>
                </a:lnTo>
                <a:lnTo>
                  <a:pt x="438150" y="57150"/>
                </a:lnTo>
                <a:lnTo>
                  <a:pt x="438150" y="66675"/>
                </a:lnTo>
                <a:lnTo>
                  <a:pt x="438150" y="76200"/>
                </a:lnTo>
                <a:lnTo>
                  <a:pt x="438150" y="95250"/>
                </a:lnTo>
                <a:lnTo>
                  <a:pt x="438150" y="114300"/>
                </a:lnTo>
                <a:lnTo>
                  <a:pt x="438150" y="133350"/>
                </a:lnTo>
                <a:lnTo>
                  <a:pt x="438150" y="161925"/>
                </a:lnTo>
                <a:lnTo>
                  <a:pt x="438150" y="171450"/>
                </a:lnTo>
                <a:lnTo>
                  <a:pt x="447675" y="190500"/>
                </a:lnTo>
                <a:lnTo>
                  <a:pt x="457200" y="200025"/>
                </a:lnTo>
                <a:lnTo>
                  <a:pt x="466725" y="209550"/>
                </a:lnTo>
                <a:lnTo>
                  <a:pt x="476250" y="209550"/>
                </a:lnTo>
                <a:lnTo>
                  <a:pt x="476250" y="200025"/>
                </a:lnTo>
                <a:lnTo>
                  <a:pt x="485775" y="190500"/>
                </a:lnTo>
                <a:lnTo>
                  <a:pt x="495300" y="171450"/>
                </a:lnTo>
                <a:lnTo>
                  <a:pt x="504825" y="152400"/>
                </a:lnTo>
                <a:lnTo>
                  <a:pt x="514350" y="133350"/>
                </a:lnTo>
                <a:lnTo>
                  <a:pt x="523875" y="114300"/>
                </a:lnTo>
                <a:lnTo>
                  <a:pt x="533400" y="95250"/>
                </a:lnTo>
                <a:lnTo>
                  <a:pt x="533400" y="76200"/>
                </a:lnTo>
                <a:lnTo>
                  <a:pt x="542925" y="66675"/>
                </a:lnTo>
                <a:lnTo>
                  <a:pt x="542925" y="57150"/>
                </a:lnTo>
                <a:lnTo>
                  <a:pt x="542925" y="57150"/>
                </a:lnTo>
                <a:lnTo>
                  <a:pt x="542925" y="57150"/>
                </a:lnTo>
                <a:lnTo>
                  <a:pt x="542925" y="66675"/>
                </a:lnTo>
                <a:lnTo>
                  <a:pt x="542925" y="76200"/>
                </a:lnTo>
                <a:lnTo>
                  <a:pt x="542925" y="85725"/>
                </a:lnTo>
                <a:lnTo>
                  <a:pt x="542925" y="104775"/>
                </a:lnTo>
                <a:lnTo>
                  <a:pt x="542925" y="123825"/>
                </a:lnTo>
                <a:lnTo>
                  <a:pt x="542925" y="133350"/>
                </a:lnTo>
                <a:lnTo>
                  <a:pt x="552450" y="152400"/>
                </a:lnTo>
                <a:lnTo>
                  <a:pt x="552450" y="161925"/>
                </a:lnTo>
                <a:lnTo>
                  <a:pt x="561975" y="161925"/>
                </a:lnTo>
                <a:lnTo>
                  <a:pt x="571500" y="171450"/>
                </a:lnTo>
                <a:lnTo>
                  <a:pt x="581025" y="161925"/>
                </a:lnTo>
                <a:lnTo>
                  <a:pt x="581025" y="161925"/>
                </a:lnTo>
                <a:lnTo>
                  <a:pt x="590550" y="152400"/>
                </a:lnTo>
                <a:lnTo>
                  <a:pt x="600075" y="133350"/>
                </a:lnTo>
                <a:lnTo>
                  <a:pt x="609600" y="114300"/>
                </a:lnTo>
                <a:lnTo>
                  <a:pt x="619125" y="95250"/>
                </a:lnTo>
                <a:lnTo>
                  <a:pt x="628650" y="76200"/>
                </a:lnTo>
                <a:lnTo>
                  <a:pt x="638175" y="66675"/>
                </a:lnTo>
                <a:lnTo>
                  <a:pt x="647700" y="47625"/>
                </a:lnTo>
                <a:lnTo>
                  <a:pt x="647700" y="38100"/>
                </a:lnTo>
                <a:lnTo>
                  <a:pt x="657225" y="28575"/>
                </a:lnTo>
                <a:lnTo>
                  <a:pt x="657225" y="28575"/>
                </a:lnTo>
                <a:lnTo>
                  <a:pt x="657225" y="28575"/>
                </a:lnTo>
                <a:lnTo>
                  <a:pt x="657225" y="28575"/>
                </a:lnTo>
                <a:lnTo>
                  <a:pt x="647700" y="38100"/>
                </a:lnTo>
                <a:lnTo>
                  <a:pt x="647700" y="57150"/>
                </a:lnTo>
                <a:lnTo>
                  <a:pt x="647700" y="66675"/>
                </a:lnTo>
                <a:lnTo>
                  <a:pt x="647700" y="95250"/>
                </a:lnTo>
                <a:lnTo>
                  <a:pt x="647700" y="114300"/>
                </a:lnTo>
                <a:lnTo>
                  <a:pt x="647700" y="152400"/>
                </a:lnTo>
                <a:lnTo>
                  <a:pt x="647700" y="180975"/>
                </a:lnTo>
                <a:lnTo>
                  <a:pt x="647700" y="209550"/>
                </a:lnTo>
                <a:lnTo>
                  <a:pt x="647700" y="238125"/>
                </a:lnTo>
                <a:lnTo>
                  <a:pt x="657225" y="266700"/>
                </a:lnTo>
                <a:lnTo>
                  <a:pt x="666750" y="304800"/>
                </a:lnTo>
                <a:lnTo>
                  <a:pt x="666750" y="323850"/>
                </a:lnTo>
                <a:lnTo>
                  <a:pt x="666750" y="352425"/>
                </a:lnTo>
                <a:lnTo>
                  <a:pt x="676275" y="371475"/>
                </a:lnTo>
                <a:lnTo>
                  <a:pt x="676275" y="381000"/>
                </a:lnTo>
                <a:lnTo>
                  <a:pt x="676275" y="390525"/>
                </a:lnTo>
                <a:lnTo>
                  <a:pt x="676275" y="400050"/>
                </a:lnTo>
                <a:lnTo>
                  <a:pt x="666750" y="400050"/>
                </a:lnTo>
                <a:lnTo>
                  <a:pt x="666750" y="390525"/>
                </a:lnTo>
                <a:lnTo>
                  <a:pt x="657225" y="390525"/>
                </a:lnTo>
                <a:lnTo>
                  <a:pt x="657225" y="371475"/>
                </a:lnTo>
                <a:lnTo>
                  <a:pt x="647700" y="352425"/>
                </a:lnTo>
                <a:lnTo>
                  <a:pt x="638175" y="333375"/>
                </a:lnTo>
                <a:lnTo>
                  <a:pt x="638175" y="304800"/>
                </a:lnTo>
                <a:lnTo>
                  <a:pt x="638175" y="285750"/>
                </a:lnTo>
                <a:lnTo>
                  <a:pt x="638175" y="257175"/>
                </a:lnTo>
                <a:lnTo>
                  <a:pt x="647700" y="228600"/>
                </a:lnTo>
                <a:lnTo>
                  <a:pt x="647700" y="200025"/>
                </a:lnTo>
                <a:lnTo>
                  <a:pt x="657225" y="161925"/>
                </a:lnTo>
                <a:lnTo>
                  <a:pt x="666750" y="133350"/>
                </a:lnTo>
                <a:lnTo>
                  <a:pt x="676275" y="104775"/>
                </a:lnTo>
                <a:lnTo>
                  <a:pt x="685800" y="76200"/>
                </a:lnTo>
                <a:lnTo>
                  <a:pt x="695325" y="47625"/>
                </a:lnTo>
                <a:lnTo>
                  <a:pt x="714375" y="28575"/>
                </a:lnTo>
                <a:lnTo>
                  <a:pt x="723900" y="19050"/>
                </a:lnTo>
                <a:lnTo>
                  <a:pt x="723900" y="0"/>
                </a:lnTo>
                <a:lnTo>
                  <a:pt x="733425" y="0"/>
                </a:lnTo>
                <a:lnTo>
                  <a:pt x="742950" y="0"/>
                </a:lnTo>
                <a:lnTo>
                  <a:pt x="752475" y="0"/>
                </a:lnTo>
                <a:lnTo>
                  <a:pt x="752475" y="9525"/>
                </a:lnTo>
                <a:lnTo>
                  <a:pt x="752475" y="28575"/>
                </a:lnTo>
                <a:lnTo>
                  <a:pt x="762000" y="38100"/>
                </a:lnTo>
                <a:lnTo>
                  <a:pt x="762000" y="57150"/>
                </a:lnTo>
                <a:lnTo>
                  <a:pt x="762000" y="66675"/>
                </a:lnTo>
                <a:lnTo>
                  <a:pt x="762000" y="76200"/>
                </a:lnTo>
                <a:lnTo>
                  <a:pt x="762000" y="85725"/>
                </a:lnTo>
                <a:lnTo>
                  <a:pt x="771525" y="85725"/>
                </a:lnTo>
                <a:lnTo>
                  <a:pt x="771525" y="85725"/>
                </a:lnTo>
                <a:lnTo>
                  <a:pt x="771525" y="85725"/>
                </a:lnTo>
                <a:lnTo>
                  <a:pt x="781050" y="76200"/>
                </a:lnTo>
                <a:lnTo>
                  <a:pt x="790575" y="66675"/>
                </a:lnTo>
                <a:lnTo>
                  <a:pt x="800100" y="57150"/>
                </a:lnTo>
                <a:lnTo>
                  <a:pt x="819150" y="47625"/>
                </a:lnTo>
                <a:lnTo>
                  <a:pt x="819150" y="38100"/>
                </a:lnTo>
                <a:lnTo>
                  <a:pt x="828675" y="38100"/>
                </a:lnTo>
                <a:lnTo>
                  <a:pt x="838200" y="38100"/>
                </a:lnTo>
                <a:lnTo>
                  <a:pt x="838200" y="47625"/>
                </a:lnTo>
                <a:lnTo>
                  <a:pt x="847725" y="57150"/>
                </a:lnTo>
                <a:lnTo>
                  <a:pt x="838200" y="66675"/>
                </a:lnTo>
                <a:lnTo>
                  <a:pt x="838200" y="95250"/>
                </a:lnTo>
                <a:lnTo>
                  <a:pt x="838200" y="114300"/>
                </a:lnTo>
                <a:lnTo>
                  <a:pt x="828675" y="142875"/>
                </a:lnTo>
                <a:lnTo>
                  <a:pt x="828675" y="161925"/>
                </a:lnTo>
                <a:lnTo>
                  <a:pt x="819150" y="180975"/>
                </a:lnTo>
                <a:lnTo>
                  <a:pt x="819150" y="200025"/>
                </a:lnTo>
                <a:lnTo>
                  <a:pt x="819150" y="219075"/>
                </a:lnTo>
                <a:lnTo>
                  <a:pt x="819150" y="228600"/>
                </a:lnTo>
                <a:lnTo>
                  <a:pt x="828675" y="228600"/>
                </a:lnTo>
                <a:lnTo>
                  <a:pt x="838200" y="228600"/>
                </a:lnTo>
                <a:lnTo>
                  <a:pt x="847725" y="219075"/>
                </a:lnTo>
                <a:lnTo>
                  <a:pt x="866775" y="209550"/>
                </a:lnTo>
                <a:lnTo>
                  <a:pt x="876300" y="190500"/>
                </a:lnTo>
                <a:lnTo>
                  <a:pt x="895350" y="171450"/>
                </a:lnTo>
                <a:lnTo>
                  <a:pt x="914400" y="152400"/>
                </a:lnTo>
                <a:lnTo>
                  <a:pt x="923925" y="133350"/>
                </a:lnTo>
                <a:lnTo>
                  <a:pt x="933450" y="123825"/>
                </a:lnTo>
                <a:lnTo>
                  <a:pt x="942975" y="114300"/>
                </a:lnTo>
                <a:lnTo>
                  <a:pt x="94297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276350" y="4610100"/>
            <a:ext cx="1676401" cy="304801"/>
          </a:xfrm>
          <a:custGeom>
            <a:avLst/>
            <a:gdLst/>
            <a:ahLst/>
            <a:cxnLst/>
            <a:rect l="0" t="0" r="0" b="0"/>
            <a:pathLst>
              <a:path w="1676401" h="304801">
                <a:moveTo>
                  <a:pt x="0" y="0"/>
                </a:moveTo>
                <a:lnTo>
                  <a:pt x="0" y="9525"/>
                </a:lnTo>
                <a:lnTo>
                  <a:pt x="0" y="9525"/>
                </a:lnTo>
                <a:lnTo>
                  <a:pt x="0" y="19050"/>
                </a:lnTo>
                <a:lnTo>
                  <a:pt x="9525" y="38100"/>
                </a:lnTo>
                <a:lnTo>
                  <a:pt x="9525" y="47625"/>
                </a:lnTo>
                <a:lnTo>
                  <a:pt x="19050" y="66675"/>
                </a:lnTo>
                <a:lnTo>
                  <a:pt x="28575" y="76200"/>
                </a:lnTo>
                <a:lnTo>
                  <a:pt x="47625" y="85725"/>
                </a:lnTo>
                <a:lnTo>
                  <a:pt x="66675" y="104775"/>
                </a:lnTo>
                <a:lnTo>
                  <a:pt x="85725" y="114300"/>
                </a:lnTo>
                <a:lnTo>
                  <a:pt x="104775" y="123825"/>
                </a:lnTo>
                <a:lnTo>
                  <a:pt x="123825" y="133350"/>
                </a:lnTo>
                <a:lnTo>
                  <a:pt x="142875" y="142875"/>
                </a:lnTo>
                <a:lnTo>
                  <a:pt x="161925" y="152400"/>
                </a:lnTo>
                <a:lnTo>
                  <a:pt x="190500" y="152400"/>
                </a:lnTo>
                <a:lnTo>
                  <a:pt x="209550" y="161925"/>
                </a:lnTo>
                <a:lnTo>
                  <a:pt x="238125" y="161925"/>
                </a:lnTo>
                <a:lnTo>
                  <a:pt x="266700" y="161925"/>
                </a:lnTo>
                <a:lnTo>
                  <a:pt x="295275" y="152400"/>
                </a:lnTo>
                <a:lnTo>
                  <a:pt x="323850" y="152400"/>
                </a:lnTo>
                <a:lnTo>
                  <a:pt x="361950" y="152400"/>
                </a:lnTo>
                <a:lnTo>
                  <a:pt x="390525" y="152400"/>
                </a:lnTo>
                <a:lnTo>
                  <a:pt x="419100" y="142875"/>
                </a:lnTo>
                <a:lnTo>
                  <a:pt x="447675" y="142875"/>
                </a:lnTo>
                <a:lnTo>
                  <a:pt x="485775" y="133350"/>
                </a:lnTo>
                <a:lnTo>
                  <a:pt x="514350" y="133350"/>
                </a:lnTo>
                <a:lnTo>
                  <a:pt x="542925" y="123825"/>
                </a:lnTo>
                <a:lnTo>
                  <a:pt x="581025" y="123825"/>
                </a:lnTo>
                <a:lnTo>
                  <a:pt x="609600" y="123825"/>
                </a:lnTo>
                <a:lnTo>
                  <a:pt x="647700" y="123825"/>
                </a:lnTo>
                <a:lnTo>
                  <a:pt x="676275" y="123825"/>
                </a:lnTo>
                <a:lnTo>
                  <a:pt x="704850" y="123825"/>
                </a:lnTo>
                <a:lnTo>
                  <a:pt x="723900" y="133350"/>
                </a:lnTo>
                <a:lnTo>
                  <a:pt x="752475" y="142875"/>
                </a:lnTo>
                <a:lnTo>
                  <a:pt x="771525" y="152400"/>
                </a:lnTo>
                <a:lnTo>
                  <a:pt x="800100" y="161925"/>
                </a:lnTo>
                <a:lnTo>
                  <a:pt x="819150" y="180975"/>
                </a:lnTo>
                <a:lnTo>
                  <a:pt x="838200" y="190500"/>
                </a:lnTo>
                <a:lnTo>
                  <a:pt x="847725" y="209550"/>
                </a:lnTo>
                <a:lnTo>
                  <a:pt x="857250" y="238125"/>
                </a:lnTo>
                <a:lnTo>
                  <a:pt x="866775" y="257175"/>
                </a:lnTo>
                <a:lnTo>
                  <a:pt x="876300" y="276225"/>
                </a:lnTo>
                <a:lnTo>
                  <a:pt x="885825" y="285750"/>
                </a:lnTo>
                <a:lnTo>
                  <a:pt x="895350" y="295275"/>
                </a:lnTo>
                <a:lnTo>
                  <a:pt x="895350" y="304800"/>
                </a:lnTo>
                <a:lnTo>
                  <a:pt x="904875" y="304800"/>
                </a:lnTo>
                <a:lnTo>
                  <a:pt x="904875" y="304800"/>
                </a:lnTo>
                <a:lnTo>
                  <a:pt x="914400" y="295275"/>
                </a:lnTo>
                <a:lnTo>
                  <a:pt x="914400" y="285750"/>
                </a:lnTo>
                <a:lnTo>
                  <a:pt x="914400" y="276225"/>
                </a:lnTo>
                <a:lnTo>
                  <a:pt x="923925" y="257175"/>
                </a:lnTo>
                <a:lnTo>
                  <a:pt x="933450" y="247650"/>
                </a:lnTo>
                <a:lnTo>
                  <a:pt x="942975" y="228600"/>
                </a:lnTo>
                <a:lnTo>
                  <a:pt x="952500" y="209550"/>
                </a:lnTo>
                <a:lnTo>
                  <a:pt x="971550" y="190500"/>
                </a:lnTo>
                <a:lnTo>
                  <a:pt x="990600" y="171450"/>
                </a:lnTo>
                <a:lnTo>
                  <a:pt x="1009650" y="152400"/>
                </a:lnTo>
                <a:lnTo>
                  <a:pt x="1028700" y="142875"/>
                </a:lnTo>
                <a:lnTo>
                  <a:pt x="1047750" y="123825"/>
                </a:lnTo>
                <a:lnTo>
                  <a:pt x="1066800" y="114300"/>
                </a:lnTo>
                <a:lnTo>
                  <a:pt x="1085850" y="95250"/>
                </a:lnTo>
                <a:lnTo>
                  <a:pt x="1114425" y="85725"/>
                </a:lnTo>
                <a:lnTo>
                  <a:pt x="1143000" y="85725"/>
                </a:lnTo>
                <a:lnTo>
                  <a:pt x="1162050" y="76200"/>
                </a:lnTo>
                <a:lnTo>
                  <a:pt x="1200150" y="76200"/>
                </a:lnTo>
                <a:lnTo>
                  <a:pt x="1219200" y="76200"/>
                </a:lnTo>
                <a:lnTo>
                  <a:pt x="1247775" y="76200"/>
                </a:lnTo>
                <a:lnTo>
                  <a:pt x="1266825" y="76200"/>
                </a:lnTo>
                <a:lnTo>
                  <a:pt x="1295400" y="76200"/>
                </a:lnTo>
                <a:lnTo>
                  <a:pt x="1323975" y="85725"/>
                </a:lnTo>
                <a:lnTo>
                  <a:pt x="1343025" y="95250"/>
                </a:lnTo>
                <a:lnTo>
                  <a:pt x="1371600" y="104775"/>
                </a:lnTo>
                <a:lnTo>
                  <a:pt x="1390650" y="114300"/>
                </a:lnTo>
                <a:lnTo>
                  <a:pt x="1419225" y="133350"/>
                </a:lnTo>
                <a:lnTo>
                  <a:pt x="1447800" y="142875"/>
                </a:lnTo>
                <a:lnTo>
                  <a:pt x="1476375" y="152400"/>
                </a:lnTo>
                <a:lnTo>
                  <a:pt x="1504950" y="152400"/>
                </a:lnTo>
                <a:lnTo>
                  <a:pt x="1524000" y="161925"/>
                </a:lnTo>
                <a:lnTo>
                  <a:pt x="1552575" y="161925"/>
                </a:lnTo>
                <a:lnTo>
                  <a:pt x="1571625" y="161925"/>
                </a:lnTo>
                <a:lnTo>
                  <a:pt x="1600200" y="152400"/>
                </a:lnTo>
                <a:lnTo>
                  <a:pt x="1619250" y="142875"/>
                </a:lnTo>
                <a:lnTo>
                  <a:pt x="1628775" y="123825"/>
                </a:lnTo>
                <a:lnTo>
                  <a:pt x="1638300" y="114300"/>
                </a:lnTo>
                <a:lnTo>
                  <a:pt x="1657350" y="95250"/>
                </a:lnTo>
                <a:lnTo>
                  <a:pt x="1666875" y="85725"/>
                </a:lnTo>
                <a:lnTo>
                  <a:pt x="1676400" y="85725"/>
                </a:lnTo>
                <a:lnTo>
                  <a:pt x="1676400" y="76200"/>
                </a:lnTo>
                <a:lnTo>
                  <a:pt x="1676400" y="76200"/>
                </a:lnTo>
                <a:lnTo>
                  <a:pt x="1676400" y="76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1790700" y="5048250"/>
            <a:ext cx="209551" cy="314326"/>
          </a:xfrm>
          <a:custGeom>
            <a:avLst/>
            <a:gdLst/>
            <a:ahLst/>
            <a:cxnLst/>
            <a:rect l="0" t="0" r="0" b="0"/>
            <a:pathLst>
              <a:path w="209551" h="314326">
                <a:moveTo>
                  <a:pt x="19050" y="38100"/>
                </a:moveTo>
                <a:lnTo>
                  <a:pt x="19050" y="47625"/>
                </a:lnTo>
                <a:lnTo>
                  <a:pt x="9525" y="66675"/>
                </a:lnTo>
                <a:lnTo>
                  <a:pt x="0" y="85725"/>
                </a:lnTo>
                <a:lnTo>
                  <a:pt x="0" y="123825"/>
                </a:lnTo>
                <a:lnTo>
                  <a:pt x="0" y="161925"/>
                </a:lnTo>
                <a:lnTo>
                  <a:pt x="0" y="200025"/>
                </a:lnTo>
                <a:lnTo>
                  <a:pt x="9525" y="228600"/>
                </a:lnTo>
                <a:lnTo>
                  <a:pt x="19050" y="257175"/>
                </a:lnTo>
                <a:lnTo>
                  <a:pt x="28575" y="285750"/>
                </a:lnTo>
                <a:lnTo>
                  <a:pt x="47625" y="304800"/>
                </a:lnTo>
                <a:lnTo>
                  <a:pt x="76200" y="314325"/>
                </a:lnTo>
                <a:lnTo>
                  <a:pt x="95250" y="314325"/>
                </a:lnTo>
                <a:lnTo>
                  <a:pt x="114300" y="304800"/>
                </a:lnTo>
                <a:lnTo>
                  <a:pt x="133350" y="295275"/>
                </a:lnTo>
                <a:lnTo>
                  <a:pt x="142875" y="285750"/>
                </a:lnTo>
                <a:lnTo>
                  <a:pt x="161925" y="266700"/>
                </a:lnTo>
                <a:lnTo>
                  <a:pt x="171450" y="247650"/>
                </a:lnTo>
                <a:lnTo>
                  <a:pt x="180975" y="228600"/>
                </a:lnTo>
                <a:lnTo>
                  <a:pt x="190500" y="200025"/>
                </a:lnTo>
                <a:lnTo>
                  <a:pt x="200025" y="171450"/>
                </a:lnTo>
                <a:lnTo>
                  <a:pt x="209550" y="133350"/>
                </a:lnTo>
                <a:lnTo>
                  <a:pt x="209550" y="104775"/>
                </a:lnTo>
                <a:lnTo>
                  <a:pt x="209550" y="76200"/>
                </a:lnTo>
                <a:lnTo>
                  <a:pt x="200025" y="47625"/>
                </a:lnTo>
                <a:lnTo>
                  <a:pt x="190500" y="28575"/>
                </a:lnTo>
                <a:lnTo>
                  <a:pt x="180975" y="9525"/>
                </a:lnTo>
                <a:lnTo>
                  <a:pt x="171450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04775" y="19050"/>
                </a:lnTo>
                <a:lnTo>
                  <a:pt x="85725" y="28575"/>
                </a:lnTo>
                <a:lnTo>
                  <a:pt x="66675" y="47625"/>
                </a:lnTo>
                <a:lnTo>
                  <a:pt x="47625" y="76200"/>
                </a:lnTo>
                <a:lnTo>
                  <a:pt x="28575" y="104775"/>
                </a:lnTo>
                <a:lnTo>
                  <a:pt x="19050" y="133350"/>
                </a:lnTo>
                <a:lnTo>
                  <a:pt x="9525" y="161925"/>
                </a:lnTo>
                <a:lnTo>
                  <a:pt x="9525" y="190500"/>
                </a:lnTo>
                <a:lnTo>
                  <a:pt x="9525" y="219075"/>
                </a:lnTo>
                <a:lnTo>
                  <a:pt x="0" y="238125"/>
                </a:lnTo>
                <a:lnTo>
                  <a:pt x="9525" y="247650"/>
                </a:lnTo>
                <a:lnTo>
                  <a:pt x="9525" y="2476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1933575" y="5191125"/>
            <a:ext cx="66676" cy="190501"/>
          </a:xfrm>
          <a:custGeom>
            <a:avLst/>
            <a:gdLst/>
            <a:ahLst/>
            <a:cxnLst/>
            <a:rect l="0" t="0" r="0" b="0"/>
            <a:pathLst>
              <a:path w="66676" h="190501">
                <a:moveTo>
                  <a:pt x="0" y="0"/>
                </a:moveTo>
                <a:lnTo>
                  <a:pt x="0" y="0"/>
                </a:lnTo>
                <a:lnTo>
                  <a:pt x="0" y="9525"/>
                </a:lnTo>
                <a:lnTo>
                  <a:pt x="0" y="19050"/>
                </a:lnTo>
                <a:lnTo>
                  <a:pt x="0" y="28575"/>
                </a:lnTo>
                <a:lnTo>
                  <a:pt x="9525" y="47625"/>
                </a:lnTo>
                <a:lnTo>
                  <a:pt x="19050" y="57150"/>
                </a:lnTo>
                <a:lnTo>
                  <a:pt x="28575" y="85725"/>
                </a:lnTo>
                <a:lnTo>
                  <a:pt x="38100" y="104775"/>
                </a:lnTo>
                <a:lnTo>
                  <a:pt x="47625" y="133350"/>
                </a:lnTo>
                <a:lnTo>
                  <a:pt x="57150" y="152400"/>
                </a:lnTo>
                <a:lnTo>
                  <a:pt x="66675" y="171450"/>
                </a:lnTo>
                <a:lnTo>
                  <a:pt x="66675" y="190500"/>
                </a:lnTo>
                <a:lnTo>
                  <a:pt x="66675" y="1905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133600" y="5200650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9525" y="66675"/>
                </a:moveTo>
                <a:lnTo>
                  <a:pt x="9525" y="66675"/>
                </a:lnTo>
                <a:lnTo>
                  <a:pt x="9525" y="66675"/>
                </a:lnTo>
                <a:lnTo>
                  <a:pt x="9525" y="76200"/>
                </a:lnTo>
                <a:lnTo>
                  <a:pt x="9525" y="85725"/>
                </a:lnTo>
                <a:lnTo>
                  <a:pt x="0" y="104775"/>
                </a:lnTo>
                <a:lnTo>
                  <a:pt x="0" y="123825"/>
                </a:lnTo>
                <a:lnTo>
                  <a:pt x="9525" y="142875"/>
                </a:lnTo>
                <a:lnTo>
                  <a:pt x="9525" y="161925"/>
                </a:lnTo>
                <a:lnTo>
                  <a:pt x="19050" y="180975"/>
                </a:lnTo>
                <a:lnTo>
                  <a:pt x="28575" y="190500"/>
                </a:lnTo>
                <a:lnTo>
                  <a:pt x="38100" y="200025"/>
                </a:lnTo>
                <a:lnTo>
                  <a:pt x="47625" y="200025"/>
                </a:lnTo>
                <a:lnTo>
                  <a:pt x="57150" y="190500"/>
                </a:lnTo>
                <a:lnTo>
                  <a:pt x="76200" y="190500"/>
                </a:lnTo>
                <a:lnTo>
                  <a:pt x="85725" y="171450"/>
                </a:lnTo>
                <a:lnTo>
                  <a:pt x="95250" y="152400"/>
                </a:lnTo>
                <a:lnTo>
                  <a:pt x="95250" y="133350"/>
                </a:lnTo>
                <a:lnTo>
                  <a:pt x="104775" y="114300"/>
                </a:lnTo>
                <a:lnTo>
                  <a:pt x="104775" y="85725"/>
                </a:lnTo>
                <a:lnTo>
                  <a:pt x="114300" y="66675"/>
                </a:lnTo>
                <a:lnTo>
                  <a:pt x="114300" y="47625"/>
                </a:lnTo>
                <a:lnTo>
                  <a:pt x="114300" y="28575"/>
                </a:lnTo>
                <a:lnTo>
                  <a:pt x="104775" y="9525"/>
                </a:lnTo>
                <a:lnTo>
                  <a:pt x="95250" y="0"/>
                </a:lnTo>
                <a:lnTo>
                  <a:pt x="85725" y="0"/>
                </a:lnTo>
                <a:lnTo>
                  <a:pt x="76200" y="0"/>
                </a:lnTo>
                <a:lnTo>
                  <a:pt x="66675" y="9525"/>
                </a:lnTo>
                <a:lnTo>
                  <a:pt x="47625" y="19050"/>
                </a:lnTo>
                <a:lnTo>
                  <a:pt x="38100" y="38100"/>
                </a:lnTo>
                <a:lnTo>
                  <a:pt x="28575" y="57150"/>
                </a:lnTo>
                <a:lnTo>
                  <a:pt x="19050" y="76200"/>
                </a:lnTo>
                <a:lnTo>
                  <a:pt x="28575" y="95250"/>
                </a:lnTo>
                <a:lnTo>
                  <a:pt x="28575" y="114300"/>
                </a:lnTo>
                <a:lnTo>
                  <a:pt x="38100" y="123825"/>
                </a:lnTo>
                <a:lnTo>
                  <a:pt x="47625" y="133350"/>
                </a:lnTo>
                <a:lnTo>
                  <a:pt x="57150" y="142875"/>
                </a:lnTo>
                <a:lnTo>
                  <a:pt x="57150" y="152400"/>
                </a:lnTo>
                <a:lnTo>
                  <a:pt x="66675" y="152400"/>
                </a:lnTo>
                <a:lnTo>
                  <a:pt x="66675" y="1524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362200" y="5124450"/>
            <a:ext cx="514351" cy="485776"/>
          </a:xfrm>
          <a:custGeom>
            <a:avLst/>
            <a:gdLst/>
            <a:ahLst/>
            <a:cxnLst/>
            <a:rect l="0" t="0" r="0" b="0"/>
            <a:pathLst>
              <a:path w="514351" h="485776">
                <a:moveTo>
                  <a:pt x="9525" y="76200"/>
                </a:moveTo>
                <a:lnTo>
                  <a:pt x="9525" y="76200"/>
                </a:lnTo>
                <a:lnTo>
                  <a:pt x="9525" y="85725"/>
                </a:lnTo>
                <a:lnTo>
                  <a:pt x="9525" y="95250"/>
                </a:lnTo>
                <a:lnTo>
                  <a:pt x="9525" y="114300"/>
                </a:lnTo>
                <a:lnTo>
                  <a:pt x="9525" y="142875"/>
                </a:lnTo>
                <a:lnTo>
                  <a:pt x="9525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38125"/>
                </a:lnTo>
                <a:lnTo>
                  <a:pt x="0" y="238125"/>
                </a:lnTo>
                <a:lnTo>
                  <a:pt x="0" y="228600"/>
                </a:lnTo>
                <a:lnTo>
                  <a:pt x="9525" y="209550"/>
                </a:lnTo>
                <a:lnTo>
                  <a:pt x="9525" y="190500"/>
                </a:lnTo>
                <a:lnTo>
                  <a:pt x="19050" y="171450"/>
                </a:lnTo>
                <a:lnTo>
                  <a:pt x="28575" y="142875"/>
                </a:lnTo>
                <a:lnTo>
                  <a:pt x="38100" y="123825"/>
                </a:lnTo>
                <a:lnTo>
                  <a:pt x="47625" y="104775"/>
                </a:lnTo>
                <a:lnTo>
                  <a:pt x="57150" y="85725"/>
                </a:lnTo>
                <a:lnTo>
                  <a:pt x="66675" y="76200"/>
                </a:lnTo>
                <a:lnTo>
                  <a:pt x="76200" y="66675"/>
                </a:lnTo>
                <a:lnTo>
                  <a:pt x="85725" y="66675"/>
                </a:lnTo>
                <a:lnTo>
                  <a:pt x="85725" y="76200"/>
                </a:lnTo>
                <a:lnTo>
                  <a:pt x="95250" y="85725"/>
                </a:lnTo>
                <a:lnTo>
                  <a:pt x="95250" y="104775"/>
                </a:lnTo>
                <a:lnTo>
                  <a:pt x="95250" y="123825"/>
                </a:lnTo>
                <a:lnTo>
                  <a:pt x="104775" y="142875"/>
                </a:lnTo>
                <a:lnTo>
                  <a:pt x="104775" y="161925"/>
                </a:lnTo>
                <a:lnTo>
                  <a:pt x="104775" y="180975"/>
                </a:lnTo>
                <a:lnTo>
                  <a:pt x="104775" y="190500"/>
                </a:lnTo>
                <a:lnTo>
                  <a:pt x="104775" y="200025"/>
                </a:lnTo>
                <a:lnTo>
                  <a:pt x="104775" y="200025"/>
                </a:lnTo>
                <a:lnTo>
                  <a:pt x="104775" y="200025"/>
                </a:lnTo>
                <a:lnTo>
                  <a:pt x="114300" y="190500"/>
                </a:lnTo>
                <a:lnTo>
                  <a:pt x="114300" y="180975"/>
                </a:lnTo>
                <a:lnTo>
                  <a:pt x="123825" y="161925"/>
                </a:lnTo>
                <a:lnTo>
                  <a:pt x="133350" y="142875"/>
                </a:lnTo>
                <a:lnTo>
                  <a:pt x="133350" y="123825"/>
                </a:lnTo>
                <a:lnTo>
                  <a:pt x="142875" y="104775"/>
                </a:lnTo>
                <a:lnTo>
                  <a:pt x="161925" y="95250"/>
                </a:lnTo>
                <a:lnTo>
                  <a:pt x="171450" y="76200"/>
                </a:lnTo>
                <a:lnTo>
                  <a:pt x="171450" y="76200"/>
                </a:lnTo>
                <a:lnTo>
                  <a:pt x="180975" y="66675"/>
                </a:lnTo>
                <a:lnTo>
                  <a:pt x="190500" y="66675"/>
                </a:lnTo>
                <a:lnTo>
                  <a:pt x="190500" y="76200"/>
                </a:lnTo>
                <a:lnTo>
                  <a:pt x="200025" y="85725"/>
                </a:lnTo>
                <a:lnTo>
                  <a:pt x="200025" y="95250"/>
                </a:lnTo>
                <a:lnTo>
                  <a:pt x="200025" y="114300"/>
                </a:lnTo>
                <a:lnTo>
                  <a:pt x="200025" y="133350"/>
                </a:lnTo>
                <a:lnTo>
                  <a:pt x="209550" y="152400"/>
                </a:lnTo>
                <a:lnTo>
                  <a:pt x="209550" y="161925"/>
                </a:lnTo>
                <a:lnTo>
                  <a:pt x="219075" y="180975"/>
                </a:lnTo>
                <a:lnTo>
                  <a:pt x="228600" y="180975"/>
                </a:lnTo>
                <a:lnTo>
                  <a:pt x="238125" y="180975"/>
                </a:lnTo>
                <a:lnTo>
                  <a:pt x="247650" y="171450"/>
                </a:lnTo>
                <a:lnTo>
                  <a:pt x="257175" y="161925"/>
                </a:lnTo>
                <a:lnTo>
                  <a:pt x="257175" y="152400"/>
                </a:lnTo>
                <a:lnTo>
                  <a:pt x="266700" y="133350"/>
                </a:lnTo>
                <a:lnTo>
                  <a:pt x="276225" y="114300"/>
                </a:lnTo>
                <a:lnTo>
                  <a:pt x="285750" y="95250"/>
                </a:lnTo>
                <a:lnTo>
                  <a:pt x="295275" y="76200"/>
                </a:lnTo>
                <a:lnTo>
                  <a:pt x="295275" y="66675"/>
                </a:lnTo>
                <a:lnTo>
                  <a:pt x="304800" y="57150"/>
                </a:lnTo>
                <a:lnTo>
                  <a:pt x="304800" y="57150"/>
                </a:lnTo>
                <a:lnTo>
                  <a:pt x="304800" y="57150"/>
                </a:lnTo>
                <a:lnTo>
                  <a:pt x="304800" y="66675"/>
                </a:lnTo>
                <a:lnTo>
                  <a:pt x="304800" y="85725"/>
                </a:lnTo>
                <a:lnTo>
                  <a:pt x="314325" y="95250"/>
                </a:lnTo>
                <a:lnTo>
                  <a:pt x="314325" y="114300"/>
                </a:lnTo>
                <a:lnTo>
                  <a:pt x="314325" y="133350"/>
                </a:lnTo>
                <a:lnTo>
                  <a:pt x="323850" y="142875"/>
                </a:lnTo>
                <a:lnTo>
                  <a:pt x="333375" y="161925"/>
                </a:lnTo>
                <a:lnTo>
                  <a:pt x="342900" y="161925"/>
                </a:lnTo>
                <a:lnTo>
                  <a:pt x="352425" y="171450"/>
                </a:lnTo>
                <a:lnTo>
                  <a:pt x="352425" y="161925"/>
                </a:lnTo>
                <a:lnTo>
                  <a:pt x="361950" y="161925"/>
                </a:lnTo>
                <a:lnTo>
                  <a:pt x="381000" y="142875"/>
                </a:lnTo>
                <a:lnTo>
                  <a:pt x="390525" y="133350"/>
                </a:lnTo>
                <a:lnTo>
                  <a:pt x="400050" y="114300"/>
                </a:lnTo>
                <a:lnTo>
                  <a:pt x="409575" y="95250"/>
                </a:lnTo>
                <a:lnTo>
                  <a:pt x="409575" y="66675"/>
                </a:lnTo>
                <a:lnTo>
                  <a:pt x="419100" y="47625"/>
                </a:lnTo>
                <a:lnTo>
                  <a:pt x="419100" y="38100"/>
                </a:lnTo>
                <a:lnTo>
                  <a:pt x="419100" y="19050"/>
                </a:lnTo>
                <a:lnTo>
                  <a:pt x="419100" y="9525"/>
                </a:lnTo>
                <a:lnTo>
                  <a:pt x="409575" y="0"/>
                </a:lnTo>
                <a:lnTo>
                  <a:pt x="400050" y="0"/>
                </a:lnTo>
                <a:lnTo>
                  <a:pt x="390525" y="9525"/>
                </a:lnTo>
                <a:lnTo>
                  <a:pt x="381000" y="19050"/>
                </a:lnTo>
                <a:lnTo>
                  <a:pt x="371475" y="38100"/>
                </a:lnTo>
                <a:lnTo>
                  <a:pt x="352425" y="57150"/>
                </a:lnTo>
                <a:lnTo>
                  <a:pt x="352425" y="76200"/>
                </a:lnTo>
                <a:lnTo>
                  <a:pt x="342900" y="95250"/>
                </a:lnTo>
                <a:lnTo>
                  <a:pt x="342900" y="114300"/>
                </a:lnTo>
                <a:lnTo>
                  <a:pt x="352425" y="123825"/>
                </a:lnTo>
                <a:lnTo>
                  <a:pt x="361950" y="123825"/>
                </a:lnTo>
                <a:lnTo>
                  <a:pt x="371475" y="123825"/>
                </a:lnTo>
                <a:lnTo>
                  <a:pt x="381000" y="123825"/>
                </a:lnTo>
                <a:lnTo>
                  <a:pt x="400050" y="114300"/>
                </a:lnTo>
                <a:lnTo>
                  <a:pt x="409575" y="114300"/>
                </a:lnTo>
                <a:lnTo>
                  <a:pt x="419100" y="104775"/>
                </a:lnTo>
                <a:lnTo>
                  <a:pt x="428625" y="104775"/>
                </a:lnTo>
                <a:lnTo>
                  <a:pt x="438150" y="104775"/>
                </a:lnTo>
                <a:lnTo>
                  <a:pt x="457200" y="114300"/>
                </a:lnTo>
                <a:lnTo>
                  <a:pt x="457200" y="133350"/>
                </a:lnTo>
                <a:lnTo>
                  <a:pt x="466725" y="161925"/>
                </a:lnTo>
                <a:lnTo>
                  <a:pt x="476250" y="200025"/>
                </a:lnTo>
                <a:lnTo>
                  <a:pt x="485775" y="228600"/>
                </a:lnTo>
                <a:lnTo>
                  <a:pt x="485775" y="276225"/>
                </a:lnTo>
                <a:lnTo>
                  <a:pt x="495300" y="314325"/>
                </a:lnTo>
                <a:lnTo>
                  <a:pt x="504825" y="361950"/>
                </a:lnTo>
                <a:lnTo>
                  <a:pt x="514350" y="400050"/>
                </a:lnTo>
                <a:lnTo>
                  <a:pt x="514350" y="428625"/>
                </a:lnTo>
                <a:lnTo>
                  <a:pt x="514350" y="447675"/>
                </a:lnTo>
                <a:lnTo>
                  <a:pt x="514350" y="466725"/>
                </a:lnTo>
                <a:lnTo>
                  <a:pt x="514350" y="476250"/>
                </a:lnTo>
                <a:lnTo>
                  <a:pt x="514350" y="485775"/>
                </a:lnTo>
                <a:lnTo>
                  <a:pt x="504825" y="485775"/>
                </a:lnTo>
                <a:lnTo>
                  <a:pt x="495300" y="476250"/>
                </a:lnTo>
                <a:lnTo>
                  <a:pt x="476250" y="466725"/>
                </a:lnTo>
                <a:lnTo>
                  <a:pt x="457200" y="457200"/>
                </a:lnTo>
                <a:lnTo>
                  <a:pt x="438150" y="447675"/>
                </a:lnTo>
                <a:lnTo>
                  <a:pt x="409575" y="447675"/>
                </a:lnTo>
                <a:lnTo>
                  <a:pt x="390525" y="438150"/>
                </a:lnTo>
                <a:lnTo>
                  <a:pt x="381000" y="428625"/>
                </a:lnTo>
                <a:lnTo>
                  <a:pt x="371475" y="419100"/>
                </a:lnTo>
                <a:lnTo>
                  <a:pt x="371475" y="400050"/>
                </a:lnTo>
                <a:lnTo>
                  <a:pt x="381000" y="371475"/>
                </a:lnTo>
                <a:lnTo>
                  <a:pt x="390525" y="342900"/>
                </a:lnTo>
                <a:lnTo>
                  <a:pt x="419100" y="304800"/>
                </a:lnTo>
                <a:lnTo>
                  <a:pt x="447675" y="276225"/>
                </a:lnTo>
                <a:lnTo>
                  <a:pt x="466725" y="247650"/>
                </a:lnTo>
                <a:lnTo>
                  <a:pt x="485775" y="228600"/>
                </a:lnTo>
                <a:lnTo>
                  <a:pt x="485775" y="228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7010400" y="3724275"/>
            <a:ext cx="304801" cy="428626"/>
          </a:xfrm>
          <a:custGeom>
            <a:avLst/>
            <a:gdLst/>
            <a:ahLst/>
            <a:cxnLst/>
            <a:rect l="0" t="0" r="0" b="0"/>
            <a:pathLst>
              <a:path w="304801" h="428626">
                <a:moveTo>
                  <a:pt x="19050" y="142875"/>
                </a:moveTo>
                <a:lnTo>
                  <a:pt x="19050" y="152400"/>
                </a:lnTo>
                <a:lnTo>
                  <a:pt x="9525" y="152400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38125"/>
                </a:lnTo>
                <a:lnTo>
                  <a:pt x="0" y="257175"/>
                </a:lnTo>
                <a:lnTo>
                  <a:pt x="0" y="276225"/>
                </a:lnTo>
                <a:lnTo>
                  <a:pt x="0" y="295275"/>
                </a:lnTo>
                <a:lnTo>
                  <a:pt x="0" y="314325"/>
                </a:lnTo>
                <a:lnTo>
                  <a:pt x="9525" y="333375"/>
                </a:lnTo>
                <a:lnTo>
                  <a:pt x="9525" y="352425"/>
                </a:lnTo>
                <a:lnTo>
                  <a:pt x="9525" y="361950"/>
                </a:lnTo>
                <a:lnTo>
                  <a:pt x="19050" y="381000"/>
                </a:lnTo>
                <a:lnTo>
                  <a:pt x="19050" y="390525"/>
                </a:lnTo>
                <a:lnTo>
                  <a:pt x="28575" y="400050"/>
                </a:lnTo>
                <a:lnTo>
                  <a:pt x="38100" y="409575"/>
                </a:lnTo>
                <a:lnTo>
                  <a:pt x="38100" y="419100"/>
                </a:lnTo>
                <a:lnTo>
                  <a:pt x="47625" y="419100"/>
                </a:lnTo>
                <a:lnTo>
                  <a:pt x="66675" y="428625"/>
                </a:lnTo>
                <a:lnTo>
                  <a:pt x="76200" y="428625"/>
                </a:lnTo>
                <a:lnTo>
                  <a:pt x="85725" y="428625"/>
                </a:lnTo>
                <a:lnTo>
                  <a:pt x="104775" y="428625"/>
                </a:lnTo>
                <a:lnTo>
                  <a:pt x="123825" y="428625"/>
                </a:lnTo>
                <a:lnTo>
                  <a:pt x="133350" y="428625"/>
                </a:lnTo>
                <a:lnTo>
                  <a:pt x="152400" y="428625"/>
                </a:lnTo>
                <a:lnTo>
                  <a:pt x="161925" y="419100"/>
                </a:lnTo>
                <a:lnTo>
                  <a:pt x="180975" y="419100"/>
                </a:lnTo>
                <a:lnTo>
                  <a:pt x="200025" y="409575"/>
                </a:lnTo>
                <a:lnTo>
                  <a:pt x="209550" y="400050"/>
                </a:lnTo>
                <a:lnTo>
                  <a:pt x="219075" y="390525"/>
                </a:lnTo>
                <a:lnTo>
                  <a:pt x="228600" y="371475"/>
                </a:lnTo>
                <a:lnTo>
                  <a:pt x="247650" y="352425"/>
                </a:lnTo>
                <a:lnTo>
                  <a:pt x="257175" y="333375"/>
                </a:lnTo>
                <a:lnTo>
                  <a:pt x="266700" y="323850"/>
                </a:lnTo>
                <a:lnTo>
                  <a:pt x="276225" y="295275"/>
                </a:lnTo>
                <a:lnTo>
                  <a:pt x="285750" y="276225"/>
                </a:lnTo>
                <a:lnTo>
                  <a:pt x="285750" y="257175"/>
                </a:lnTo>
                <a:lnTo>
                  <a:pt x="295275" y="238125"/>
                </a:lnTo>
                <a:lnTo>
                  <a:pt x="295275" y="219075"/>
                </a:lnTo>
                <a:lnTo>
                  <a:pt x="304800" y="200025"/>
                </a:lnTo>
                <a:lnTo>
                  <a:pt x="295275" y="180975"/>
                </a:lnTo>
                <a:lnTo>
                  <a:pt x="295275" y="161925"/>
                </a:lnTo>
                <a:lnTo>
                  <a:pt x="285750" y="142875"/>
                </a:lnTo>
                <a:lnTo>
                  <a:pt x="285750" y="123825"/>
                </a:lnTo>
                <a:lnTo>
                  <a:pt x="276225" y="104775"/>
                </a:lnTo>
                <a:lnTo>
                  <a:pt x="266700" y="85725"/>
                </a:lnTo>
                <a:lnTo>
                  <a:pt x="257175" y="76200"/>
                </a:lnTo>
                <a:lnTo>
                  <a:pt x="247650" y="57150"/>
                </a:lnTo>
                <a:lnTo>
                  <a:pt x="228600" y="38100"/>
                </a:lnTo>
                <a:lnTo>
                  <a:pt x="219075" y="28575"/>
                </a:lnTo>
                <a:lnTo>
                  <a:pt x="209550" y="19050"/>
                </a:lnTo>
                <a:lnTo>
                  <a:pt x="190500" y="9525"/>
                </a:lnTo>
                <a:lnTo>
                  <a:pt x="180975" y="9525"/>
                </a:lnTo>
                <a:lnTo>
                  <a:pt x="161925" y="0"/>
                </a:lnTo>
                <a:lnTo>
                  <a:pt x="142875" y="0"/>
                </a:lnTo>
                <a:lnTo>
                  <a:pt x="123825" y="9525"/>
                </a:lnTo>
                <a:lnTo>
                  <a:pt x="104775" y="19050"/>
                </a:lnTo>
                <a:lnTo>
                  <a:pt x="85725" y="38100"/>
                </a:lnTo>
                <a:lnTo>
                  <a:pt x="66675" y="57150"/>
                </a:lnTo>
                <a:lnTo>
                  <a:pt x="38100" y="76200"/>
                </a:lnTo>
                <a:lnTo>
                  <a:pt x="19050" y="95250"/>
                </a:lnTo>
                <a:lnTo>
                  <a:pt x="9525" y="114300"/>
                </a:lnTo>
                <a:lnTo>
                  <a:pt x="9525" y="1143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8515350" y="3752850"/>
            <a:ext cx="314326" cy="381001"/>
          </a:xfrm>
          <a:custGeom>
            <a:avLst/>
            <a:gdLst/>
            <a:ahLst/>
            <a:cxnLst/>
            <a:rect l="0" t="0" r="0" b="0"/>
            <a:pathLst>
              <a:path w="314326" h="381001">
                <a:moveTo>
                  <a:pt x="85725" y="38100"/>
                </a:moveTo>
                <a:lnTo>
                  <a:pt x="76200" y="38100"/>
                </a:lnTo>
                <a:lnTo>
                  <a:pt x="76200" y="47625"/>
                </a:lnTo>
                <a:lnTo>
                  <a:pt x="66675" y="47625"/>
                </a:lnTo>
                <a:lnTo>
                  <a:pt x="57150" y="57150"/>
                </a:lnTo>
                <a:lnTo>
                  <a:pt x="47625" y="76200"/>
                </a:lnTo>
                <a:lnTo>
                  <a:pt x="38100" y="85725"/>
                </a:lnTo>
                <a:lnTo>
                  <a:pt x="28575" y="104775"/>
                </a:lnTo>
                <a:lnTo>
                  <a:pt x="19050" y="123825"/>
                </a:lnTo>
                <a:lnTo>
                  <a:pt x="19050" y="142875"/>
                </a:lnTo>
                <a:lnTo>
                  <a:pt x="9525" y="161925"/>
                </a:lnTo>
                <a:lnTo>
                  <a:pt x="9525" y="180975"/>
                </a:lnTo>
                <a:lnTo>
                  <a:pt x="0" y="200025"/>
                </a:lnTo>
                <a:lnTo>
                  <a:pt x="0" y="219075"/>
                </a:lnTo>
                <a:lnTo>
                  <a:pt x="0" y="228600"/>
                </a:lnTo>
                <a:lnTo>
                  <a:pt x="0" y="247650"/>
                </a:lnTo>
                <a:lnTo>
                  <a:pt x="0" y="266700"/>
                </a:lnTo>
                <a:lnTo>
                  <a:pt x="0" y="285750"/>
                </a:lnTo>
                <a:lnTo>
                  <a:pt x="9525" y="295275"/>
                </a:lnTo>
                <a:lnTo>
                  <a:pt x="9525" y="304800"/>
                </a:lnTo>
                <a:lnTo>
                  <a:pt x="19050" y="323850"/>
                </a:lnTo>
                <a:lnTo>
                  <a:pt x="38100" y="333375"/>
                </a:lnTo>
                <a:lnTo>
                  <a:pt x="47625" y="342900"/>
                </a:lnTo>
                <a:lnTo>
                  <a:pt x="57150" y="352425"/>
                </a:lnTo>
                <a:lnTo>
                  <a:pt x="76200" y="361950"/>
                </a:lnTo>
                <a:lnTo>
                  <a:pt x="85725" y="371475"/>
                </a:lnTo>
                <a:lnTo>
                  <a:pt x="104775" y="371475"/>
                </a:lnTo>
                <a:lnTo>
                  <a:pt x="123825" y="381000"/>
                </a:lnTo>
                <a:lnTo>
                  <a:pt x="133350" y="381000"/>
                </a:lnTo>
                <a:lnTo>
                  <a:pt x="152400" y="371475"/>
                </a:lnTo>
                <a:lnTo>
                  <a:pt x="171450" y="371475"/>
                </a:lnTo>
                <a:lnTo>
                  <a:pt x="190500" y="371475"/>
                </a:lnTo>
                <a:lnTo>
                  <a:pt x="200025" y="361950"/>
                </a:lnTo>
                <a:lnTo>
                  <a:pt x="219075" y="352425"/>
                </a:lnTo>
                <a:lnTo>
                  <a:pt x="238125" y="333375"/>
                </a:lnTo>
                <a:lnTo>
                  <a:pt x="247650" y="323850"/>
                </a:lnTo>
                <a:lnTo>
                  <a:pt x="266700" y="304800"/>
                </a:lnTo>
                <a:lnTo>
                  <a:pt x="276225" y="285750"/>
                </a:lnTo>
                <a:lnTo>
                  <a:pt x="295275" y="276225"/>
                </a:lnTo>
                <a:lnTo>
                  <a:pt x="295275" y="257175"/>
                </a:lnTo>
                <a:lnTo>
                  <a:pt x="304800" y="238125"/>
                </a:lnTo>
                <a:lnTo>
                  <a:pt x="314325" y="219075"/>
                </a:lnTo>
                <a:lnTo>
                  <a:pt x="314325" y="200025"/>
                </a:lnTo>
                <a:lnTo>
                  <a:pt x="314325" y="180975"/>
                </a:lnTo>
                <a:lnTo>
                  <a:pt x="314325" y="161925"/>
                </a:lnTo>
                <a:lnTo>
                  <a:pt x="314325" y="142875"/>
                </a:lnTo>
                <a:lnTo>
                  <a:pt x="314325" y="123825"/>
                </a:lnTo>
                <a:lnTo>
                  <a:pt x="304800" y="104775"/>
                </a:lnTo>
                <a:lnTo>
                  <a:pt x="295275" y="95250"/>
                </a:lnTo>
                <a:lnTo>
                  <a:pt x="295275" y="76200"/>
                </a:lnTo>
                <a:lnTo>
                  <a:pt x="276225" y="66675"/>
                </a:lnTo>
                <a:lnTo>
                  <a:pt x="266700" y="47625"/>
                </a:lnTo>
                <a:lnTo>
                  <a:pt x="247650" y="28575"/>
                </a:lnTo>
                <a:lnTo>
                  <a:pt x="238125" y="19050"/>
                </a:lnTo>
                <a:lnTo>
                  <a:pt x="219075" y="9525"/>
                </a:lnTo>
                <a:lnTo>
                  <a:pt x="200025" y="0"/>
                </a:lnTo>
                <a:lnTo>
                  <a:pt x="180975" y="0"/>
                </a:lnTo>
                <a:lnTo>
                  <a:pt x="152400" y="0"/>
                </a:lnTo>
                <a:lnTo>
                  <a:pt x="133350" y="9525"/>
                </a:lnTo>
                <a:lnTo>
                  <a:pt x="104775" y="19050"/>
                </a:lnTo>
                <a:lnTo>
                  <a:pt x="76200" y="28575"/>
                </a:lnTo>
                <a:lnTo>
                  <a:pt x="47625" y="47625"/>
                </a:lnTo>
                <a:lnTo>
                  <a:pt x="38100" y="57150"/>
                </a:lnTo>
                <a:lnTo>
                  <a:pt x="381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362700" y="4133850"/>
            <a:ext cx="219076" cy="9526"/>
          </a:xfrm>
          <a:custGeom>
            <a:avLst/>
            <a:gdLst/>
            <a:ahLst/>
            <a:cxnLst/>
            <a:rect l="0" t="0" r="0" b="0"/>
            <a:pathLst>
              <a:path w="219076" h="9526">
                <a:moveTo>
                  <a:pt x="0" y="9525"/>
                </a:moveTo>
                <a:lnTo>
                  <a:pt x="0" y="9525"/>
                </a:lnTo>
                <a:lnTo>
                  <a:pt x="0" y="9525"/>
                </a:lnTo>
                <a:lnTo>
                  <a:pt x="0" y="9525"/>
                </a:lnTo>
                <a:lnTo>
                  <a:pt x="9525" y="9525"/>
                </a:lnTo>
                <a:lnTo>
                  <a:pt x="9525" y="9525"/>
                </a:lnTo>
                <a:lnTo>
                  <a:pt x="19050" y="9525"/>
                </a:lnTo>
                <a:lnTo>
                  <a:pt x="38100" y="9525"/>
                </a:lnTo>
                <a:lnTo>
                  <a:pt x="57150" y="9525"/>
                </a:lnTo>
                <a:lnTo>
                  <a:pt x="76200" y="0"/>
                </a:lnTo>
                <a:lnTo>
                  <a:pt x="104775" y="0"/>
                </a:lnTo>
                <a:lnTo>
                  <a:pt x="123825" y="0"/>
                </a:lnTo>
                <a:lnTo>
                  <a:pt x="152400" y="0"/>
                </a:lnTo>
                <a:lnTo>
                  <a:pt x="171450" y="0"/>
                </a:lnTo>
                <a:lnTo>
                  <a:pt x="200025" y="9525"/>
                </a:lnTo>
                <a:lnTo>
                  <a:pt x="209550" y="9525"/>
                </a:lnTo>
                <a:lnTo>
                  <a:pt x="219075" y="9525"/>
                </a:lnTo>
                <a:lnTo>
                  <a:pt x="219075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>
            <a:off x="6410325" y="4152900"/>
            <a:ext cx="171451" cy="47626"/>
          </a:xfrm>
          <a:custGeom>
            <a:avLst/>
            <a:gdLst/>
            <a:ahLst/>
            <a:cxnLst/>
            <a:rect l="0" t="0" r="0" b="0"/>
            <a:pathLst>
              <a:path w="171451" h="47626">
                <a:moveTo>
                  <a:pt x="0" y="47625"/>
                </a:moveTo>
                <a:lnTo>
                  <a:pt x="0" y="47625"/>
                </a:lnTo>
                <a:lnTo>
                  <a:pt x="0" y="38100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28575" y="19050"/>
                </a:lnTo>
                <a:lnTo>
                  <a:pt x="38100" y="9525"/>
                </a:lnTo>
                <a:lnTo>
                  <a:pt x="57150" y="9525"/>
                </a:lnTo>
                <a:lnTo>
                  <a:pt x="85725" y="9525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61925" y="0"/>
                </a:lnTo>
                <a:lnTo>
                  <a:pt x="171450" y="0"/>
                </a:lnTo>
                <a:lnTo>
                  <a:pt x="17145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7934325" y="4095750"/>
            <a:ext cx="152401" cy="1"/>
          </a:xfrm>
          <a:custGeom>
            <a:avLst/>
            <a:gdLst/>
            <a:ahLst/>
            <a:cxnLst/>
            <a:rect l="0" t="0" r="0" b="0"/>
            <a:pathLst>
              <a:path w="15240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9525" y="0"/>
                </a:lnTo>
                <a:lnTo>
                  <a:pt x="19050" y="0"/>
                </a:lnTo>
                <a:lnTo>
                  <a:pt x="28575" y="0"/>
                </a:lnTo>
                <a:lnTo>
                  <a:pt x="47625" y="0"/>
                </a:lnTo>
                <a:lnTo>
                  <a:pt x="66675" y="0"/>
                </a:lnTo>
                <a:lnTo>
                  <a:pt x="85725" y="0"/>
                </a:lnTo>
                <a:lnTo>
                  <a:pt x="104775" y="0"/>
                </a:lnTo>
                <a:lnTo>
                  <a:pt x="123825" y="0"/>
                </a:lnTo>
                <a:lnTo>
                  <a:pt x="142875" y="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7915275" y="4143375"/>
            <a:ext cx="152401" cy="47626"/>
          </a:xfrm>
          <a:custGeom>
            <a:avLst/>
            <a:gdLst/>
            <a:ahLst/>
            <a:cxnLst/>
            <a:rect l="0" t="0" r="0" b="0"/>
            <a:pathLst>
              <a:path w="152401" h="47626">
                <a:moveTo>
                  <a:pt x="9525" y="47625"/>
                </a:moveTo>
                <a:lnTo>
                  <a:pt x="9525" y="47625"/>
                </a:lnTo>
                <a:lnTo>
                  <a:pt x="0" y="47625"/>
                </a:lnTo>
                <a:lnTo>
                  <a:pt x="0" y="38100"/>
                </a:lnTo>
                <a:lnTo>
                  <a:pt x="9525" y="38100"/>
                </a:lnTo>
                <a:lnTo>
                  <a:pt x="19050" y="28575"/>
                </a:lnTo>
                <a:lnTo>
                  <a:pt x="38100" y="19050"/>
                </a:lnTo>
                <a:lnTo>
                  <a:pt x="57150" y="9525"/>
                </a:lnTo>
                <a:lnTo>
                  <a:pt x="76200" y="9525"/>
                </a:lnTo>
                <a:lnTo>
                  <a:pt x="95250" y="0"/>
                </a:lnTo>
                <a:lnTo>
                  <a:pt x="123825" y="9525"/>
                </a:lnTo>
                <a:lnTo>
                  <a:pt x="142875" y="9525"/>
                </a:lnTo>
                <a:lnTo>
                  <a:pt x="152400" y="9525"/>
                </a:lnTo>
                <a:lnTo>
                  <a:pt x="152400" y="95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6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12" y="627911"/>
            <a:ext cx="8649740" cy="193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77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12" y="627911"/>
            <a:ext cx="8649740" cy="19351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377" y="2837638"/>
            <a:ext cx="8726375" cy="3383054"/>
          </a:xfrm>
          <a:prstGeom prst="rect">
            <a:avLst/>
          </a:prstGeom>
        </p:spPr>
      </p:pic>
      <p:sp>
        <p:nvSpPr>
          <p:cNvPr id="4" name="Полилиния 3"/>
          <p:cNvSpPr/>
          <p:nvPr/>
        </p:nvSpPr>
        <p:spPr>
          <a:xfrm>
            <a:off x="6972300" y="4210050"/>
            <a:ext cx="1104901" cy="361951"/>
          </a:xfrm>
          <a:custGeom>
            <a:avLst/>
            <a:gdLst/>
            <a:ahLst/>
            <a:cxnLst/>
            <a:rect l="0" t="0" r="0" b="0"/>
            <a:pathLst>
              <a:path w="1104901" h="361951">
                <a:moveTo>
                  <a:pt x="190500" y="76200"/>
                </a:moveTo>
                <a:lnTo>
                  <a:pt x="190500" y="76200"/>
                </a:lnTo>
                <a:lnTo>
                  <a:pt x="190500" y="76200"/>
                </a:lnTo>
                <a:lnTo>
                  <a:pt x="180975" y="76200"/>
                </a:lnTo>
                <a:lnTo>
                  <a:pt x="180975" y="76200"/>
                </a:lnTo>
                <a:lnTo>
                  <a:pt x="171450" y="76200"/>
                </a:lnTo>
                <a:lnTo>
                  <a:pt x="161925" y="76200"/>
                </a:lnTo>
                <a:lnTo>
                  <a:pt x="142875" y="76200"/>
                </a:lnTo>
                <a:lnTo>
                  <a:pt x="133350" y="85725"/>
                </a:lnTo>
                <a:lnTo>
                  <a:pt x="123825" y="85725"/>
                </a:lnTo>
                <a:lnTo>
                  <a:pt x="114300" y="95250"/>
                </a:lnTo>
                <a:lnTo>
                  <a:pt x="95250" y="104775"/>
                </a:lnTo>
                <a:lnTo>
                  <a:pt x="85725" y="104775"/>
                </a:lnTo>
                <a:lnTo>
                  <a:pt x="76200" y="114300"/>
                </a:lnTo>
                <a:lnTo>
                  <a:pt x="57150" y="123825"/>
                </a:lnTo>
                <a:lnTo>
                  <a:pt x="47625" y="133350"/>
                </a:lnTo>
                <a:lnTo>
                  <a:pt x="38100" y="142875"/>
                </a:lnTo>
                <a:lnTo>
                  <a:pt x="38100" y="152400"/>
                </a:lnTo>
                <a:lnTo>
                  <a:pt x="28575" y="161925"/>
                </a:lnTo>
                <a:lnTo>
                  <a:pt x="19050" y="171450"/>
                </a:lnTo>
                <a:lnTo>
                  <a:pt x="9525" y="180975"/>
                </a:lnTo>
                <a:lnTo>
                  <a:pt x="9525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9525" y="266700"/>
                </a:lnTo>
                <a:lnTo>
                  <a:pt x="19050" y="276225"/>
                </a:lnTo>
                <a:lnTo>
                  <a:pt x="28575" y="285750"/>
                </a:lnTo>
                <a:lnTo>
                  <a:pt x="28575" y="295275"/>
                </a:lnTo>
                <a:lnTo>
                  <a:pt x="38100" y="295275"/>
                </a:lnTo>
                <a:lnTo>
                  <a:pt x="47625" y="304800"/>
                </a:lnTo>
                <a:lnTo>
                  <a:pt x="57150" y="304800"/>
                </a:lnTo>
                <a:lnTo>
                  <a:pt x="66675" y="314325"/>
                </a:lnTo>
                <a:lnTo>
                  <a:pt x="76200" y="314325"/>
                </a:lnTo>
                <a:lnTo>
                  <a:pt x="85725" y="323850"/>
                </a:lnTo>
                <a:lnTo>
                  <a:pt x="95250" y="323850"/>
                </a:lnTo>
                <a:lnTo>
                  <a:pt x="114300" y="333375"/>
                </a:lnTo>
                <a:lnTo>
                  <a:pt x="123825" y="333375"/>
                </a:lnTo>
                <a:lnTo>
                  <a:pt x="142875" y="333375"/>
                </a:lnTo>
                <a:lnTo>
                  <a:pt x="161925" y="342900"/>
                </a:lnTo>
                <a:lnTo>
                  <a:pt x="171450" y="342900"/>
                </a:lnTo>
                <a:lnTo>
                  <a:pt x="190500" y="342900"/>
                </a:lnTo>
                <a:lnTo>
                  <a:pt x="209550" y="352425"/>
                </a:lnTo>
                <a:lnTo>
                  <a:pt x="219075" y="352425"/>
                </a:lnTo>
                <a:lnTo>
                  <a:pt x="238125" y="352425"/>
                </a:lnTo>
                <a:lnTo>
                  <a:pt x="247650" y="352425"/>
                </a:lnTo>
                <a:lnTo>
                  <a:pt x="266700" y="352425"/>
                </a:lnTo>
                <a:lnTo>
                  <a:pt x="285750" y="361950"/>
                </a:lnTo>
                <a:lnTo>
                  <a:pt x="304800" y="361950"/>
                </a:lnTo>
                <a:lnTo>
                  <a:pt x="323850" y="361950"/>
                </a:lnTo>
                <a:lnTo>
                  <a:pt x="342900" y="361950"/>
                </a:lnTo>
                <a:lnTo>
                  <a:pt x="361950" y="361950"/>
                </a:lnTo>
                <a:lnTo>
                  <a:pt x="381000" y="361950"/>
                </a:lnTo>
                <a:lnTo>
                  <a:pt x="400050" y="361950"/>
                </a:lnTo>
                <a:lnTo>
                  <a:pt x="419100" y="361950"/>
                </a:lnTo>
                <a:lnTo>
                  <a:pt x="438150" y="361950"/>
                </a:lnTo>
                <a:lnTo>
                  <a:pt x="457200" y="361950"/>
                </a:lnTo>
                <a:lnTo>
                  <a:pt x="476250" y="361950"/>
                </a:lnTo>
                <a:lnTo>
                  <a:pt x="495300" y="361950"/>
                </a:lnTo>
                <a:lnTo>
                  <a:pt x="523875" y="361950"/>
                </a:lnTo>
                <a:lnTo>
                  <a:pt x="542925" y="361950"/>
                </a:lnTo>
                <a:lnTo>
                  <a:pt x="561975" y="361950"/>
                </a:lnTo>
                <a:lnTo>
                  <a:pt x="581025" y="361950"/>
                </a:lnTo>
                <a:lnTo>
                  <a:pt x="600075" y="361950"/>
                </a:lnTo>
                <a:lnTo>
                  <a:pt x="619125" y="361950"/>
                </a:lnTo>
                <a:lnTo>
                  <a:pt x="647700" y="361950"/>
                </a:lnTo>
                <a:lnTo>
                  <a:pt x="666750" y="361950"/>
                </a:lnTo>
                <a:lnTo>
                  <a:pt x="685800" y="361950"/>
                </a:lnTo>
                <a:lnTo>
                  <a:pt x="704850" y="361950"/>
                </a:lnTo>
                <a:lnTo>
                  <a:pt x="723900" y="361950"/>
                </a:lnTo>
                <a:lnTo>
                  <a:pt x="742950" y="361950"/>
                </a:lnTo>
                <a:lnTo>
                  <a:pt x="762000" y="352425"/>
                </a:lnTo>
                <a:lnTo>
                  <a:pt x="790575" y="352425"/>
                </a:lnTo>
                <a:lnTo>
                  <a:pt x="800100" y="352425"/>
                </a:lnTo>
                <a:lnTo>
                  <a:pt x="819150" y="352425"/>
                </a:lnTo>
                <a:lnTo>
                  <a:pt x="847725" y="352425"/>
                </a:lnTo>
                <a:lnTo>
                  <a:pt x="866775" y="352425"/>
                </a:lnTo>
                <a:lnTo>
                  <a:pt x="885825" y="352425"/>
                </a:lnTo>
                <a:lnTo>
                  <a:pt x="904875" y="352425"/>
                </a:lnTo>
                <a:lnTo>
                  <a:pt x="914400" y="342900"/>
                </a:lnTo>
                <a:lnTo>
                  <a:pt x="933450" y="342900"/>
                </a:lnTo>
                <a:lnTo>
                  <a:pt x="952500" y="342900"/>
                </a:lnTo>
                <a:lnTo>
                  <a:pt x="971550" y="333375"/>
                </a:lnTo>
                <a:lnTo>
                  <a:pt x="990600" y="333375"/>
                </a:lnTo>
                <a:lnTo>
                  <a:pt x="1009650" y="333375"/>
                </a:lnTo>
                <a:lnTo>
                  <a:pt x="1019175" y="323850"/>
                </a:lnTo>
                <a:lnTo>
                  <a:pt x="1038225" y="323850"/>
                </a:lnTo>
                <a:lnTo>
                  <a:pt x="1047750" y="314325"/>
                </a:lnTo>
                <a:lnTo>
                  <a:pt x="1057275" y="304800"/>
                </a:lnTo>
                <a:lnTo>
                  <a:pt x="1076325" y="304800"/>
                </a:lnTo>
                <a:lnTo>
                  <a:pt x="1076325" y="295275"/>
                </a:lnTo>
                <a:lnTo>
                  <a:pt x="1085850" y="285750"/>
                </a:lnTo>
                <a:lnTo>
                  <a:pt x="1095375" y="285750"/>
                </a:lnTo>
                <a:lnTo>
                  <a:pt x="1095375" y="276225"/>
                </a:lnTo>
                <a:lnTo>
                  <a:pt x="1095375" y="266700"/>
                </a:lnTo>
                <a:lnTo>
                  <a:pt x="1104900" y="257175"/>
                </a:lnTo>
                <a:lnTo>
                  <a:pt x="1104900" y="257175"/>
                </a:lnTo>
                <a:lnTo>
                  <a:pt x="1104900" y="247650"/>
                </a:lnTo>
                <a:lnTo>
                  <a:pt x="1095375" y="238125"/>
                </a:lnTo>
                <a:lnTo>
                  <a:pt x="1095375" y="228600"/>
                </a:lnTo>
                <a:lnTo>
                  <a:pt x="1085850" y="219075"/>
                </a:lnTo>
                <a:lnTo>
                  <a:pt x="1085850" y="209550"/>
                </a:lnTo>
                <a:lnTo>
                  <a:pt x="1076325" y="200025"/>
                </a:lnTo>
                <a:lnTo>
                  <a:pt x="1066800" y="190500"/>
                </a:lnTo>
                <a:lnTo>
                  <a:pt x="1066800" y="171450"/>
                </a:lnTo>
                <a:lnTo>
                  <a:pt x="1047750" y="171450"/>
                </a:lnTo>
                <a:lnTo>
                  <a:pt x="1038225" y="161925"/>
                </a:lnTo>
                <a:lnTo>
                  <a:pt x="1028700" y="142875"/>
                </a:lnTo>
                <a:lnTo>
                  <a:pt x="1019175" y="133350"/>
                </a:lnTo>
                <a:lnTo>
                  <a:pt x="1000125" y="123825"/>
                </a:lnTo>
                <a:lnTo>
                  <a:pt x="981075" y="114300"/>
                </a:lnTo>
                <a:lnTo>
                  <a:pt x="971550" y="104775"/>
                </a:lnTo>
                <a:lnTo>
                  <a:pt x="952500" y="95250"/>
                </a:lnTo>
                <a:lnTo>
                  <a:pt x="933450" y="85725"/>
                </a:lnTo>
                <a:lnTo>
                  <a:pt x="923925" y="85725"/>
                </a:lnTo>
                <a:lnTo>
                  <a:pt x="895350" y="76200"/>
                </a:lnTo>
                <a:lnTo>
                  <a:pt x="885825" y="66675"/>
                </a:lnTo>
                <a:lnTo>
                  <a:pt x="857250" y="57150"/>
                </a:lnTo>
                <a:lnTo>
                  <a:pt x="838200" y="47625"/>
                </a:lnTo>
                <a:lnTo>
                  <a:pt x="819150" y="38100"/>
                </a:lnTo>
                <a:lnTo>
                  <a:pt x="790575" y="38100"/>
                </a:lnTo>
                <a:lnTo>
                  <a:pt x="771525" y="28575"/>
                </a:lnTo>
                <a:lnTo>
                  <a:pt x="742950" y="28575"/>
                </a:lnTo>
                <a:lnTo>
                  <a:pt x="723900" y="19050"/>
                </a:lnTo>
                <a:lnTo>
                  <a:pt x="704850" y="9525"/>
                </a:lnTo>
                <a:lnTo>
                  <a:pt x="676275" y="9525"/>
                </a:lnTo>
                <a:lnTo>
                  <a:pt x="647700" y="9525"/>
                </a:lnTo>
                <a:lnTo>
                  <a:pt x="628650" y="0"/>
                </a:lnTo>
                <a:lnTo>
                  <a:pt x="600075" y="0"/>
                </a:lnTo>
                <a:lnTo>
                  <a:pt x="581025" y="0"/>
                </a:lnTo>
                <a:lnTo>
                  <a:pt x="552450" y="0"/>
                </a:lnTo>
                <a:lnTo>
                  <a:pt x="523875" y="0"/>
                </a:lnTo>
                <a:lnTo>
                  <a:pt x="495300" y="0"/>
                </a:lnTo>
                <a:lnTo>
                  <a:pt x="466725" y="0"/>
                </a:lnTo>
                <a:lnTo>
                  <a:pt x="438150" y="0"/>
                </a:lnTo>
                <a:lnTo>
                  <a:pt x="419100" y="0"/>
                </a:lnTo>
                <a:lnTo>
                  <a:pt x="390525" y="0"/>
                </a:lnTo>
                <a:lnTo>
                  <a:pt x="361950" y="0"/>
                </a:lnTo>
                <a:lnTo>
                  <a:pt x="342900" y="0"/>
                </a:lnTo>
                <a:lnTo>
                  <a:pt x="314325" y="0"/>
                </a:lnTo>
                <a:lnTo>
                  <a:pt x="295275" y="9525"/>
                </a:lnTo>
                <a:lnTo>
                  <a:pt x="266700" y="9525"/>
                </a:lnTo>
                <a:lnTo>
                  <a:pt x="238125" y="9525"/>
                </a:lnTo>
                <a:lnTo>
                  <a:pt x="209550" y="19050"/>
                </a:lnTo>
                <a:lnTo>
                  <a:pt x="180975" y="28575"/>
                </a:lnTo>
                <a:lnTo>
                  <a:pt x="152400" y="38100"/>
                </a:lnTo>
                <a:lnTo>
                  <a:pt x="123825" y="47625"/>
                </a:lnTo>
                <a:lnTo>
                  <a:pt x="95250" y="57150"/>
                </a:lnTo>
                <a:lnTo>
                  <a:pt x="76200" y="66675"/>
                </a:lnTo>
                <a:lnTo>
                  <a:pt x="76200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4457700" y="5038725"/>
            <a:ext cx="933451" cy="352426"/>
          </a:xfrm>
          <a:custGeom>
            <a:avLst/>
            <a:gdLst/>
            <a:ahLst/>
            <a:cxnLst/>
            <a:rect l="0" t="0" r="0" b="0"/>
            <a:pathLst>
              <a:path w="933451" h="352426">
                <a:moveTo>
                  <a:pt x="38100" y="161925"/>
                </a:moveTo>
                <a:lnTo>
                  <a:pt x="38100" y="161925"/>
                </a:lnTo>
                <a:lnTo>
                  <a:pt x="38100" y="161925"/>
                </a:lnTo>
                <a:lnTo>
                  <a:pt x="38100" y="171450"/>
                </a:lnTo>
                <a:lnTo>
                  <a:pt x="28575" y="180975"/>
                </a:lnTo>
                <a:lnTo>
                  <a:pt x="28575" y="180975"/>
                </a:lnTo>
                <a:lnTo>
                  <a:pt x="28575" y="190500"/>
                </a:lnTo>
                <a:lnTo>
                  <a:pt x="28575" y="200025"/>
                </a:lnTo>
                <a:lnTo>
                  <a:pt x="28575" y="200025"/>
                </a:lnTo>
                <a:lnTo>
                  <a:pt x="28575" y="209550"/>
                </a:lnTo>
                <a:lnTo>
                  <a:pt x="28575" y="219075"/>
                </a:lnTo>
                <a:lnTo>
                  <a:pt x="28575" y="219075"/>
                </a:lnTo>
                <a:lnTo>
                  <a:pt x="38100" y="228600"/>
                </a:lnTo>
                <a:lnTo>
                  <a:pt x="38100" y="228600"/>
                </a:lnTo>
                <a:lnTo>
                  <a:pt x="38100" y="238125"/>
                </a:lnTo>
                <a:lnTo>
                  <a:pt x="38100" y="238125"/>
                </a:lnTo>
                <a:lnTo>
                  <a:pt x="38100" y="247650"/>
                </a:lnTo>
                <a:lnTo>
                  <a:pt x="38100" y="247650"/>
                </a:lnTo>
                <a:lnTo>
                  <a:pt x="47625" y="257175"/>
                </a:lnTo>
                <a:lnTo>
                  <a:pt x="47625" y="257175"/>
                </a:lnTo>
                <a:lnTo>
                  <a:pt x="47625" y="257175"/>
                </a:lnTo>
                <a:lnTo>
                  <a:pt x="57150" y="266700"/>
                </a:lnTo>
                <a:lnTo>
                  <a:pt x="57150" y="266700"/>
                </a:lnTo>
                <a:lnTo>
                  <a:pt x="57150" y="266700"/>
                </a:lnTo>
                <a:lnTo>
                  <a:pt x="66675" y="276225"/>
                </a:lnTo>
                <a:lnTo>
                  <a:pt x="66675" y="276225"/>
                </a:lnTo>
                <a:lnTo>
                  <a:pt x="66675" y="276225"/>
                </a:lnTo>
                <a:lnTo>
                  <a:pt x="76200" y="276225"/>
                </a:lnTo>
                <a:lnTo>
                  <a:pt x="76200" y="285750"/>
                </a:lnTo>
                <a:lnTo>
                  <a:pt x="85725" y="285750"/>
                </a:lnTo>
                <a:lnTo>
                  <a:pt x="95250" y="295275"/>
                </a:lnTo>
                <a:lnTo>
                  <a:pt x="95250" y="295275"/>
                </a:lnTo>
                <a:lnTo>
                  <a:pt x="104775" y="295275"/>
                </a:lnTo>
                <a:lnTo>
                  <a:pt x="114300" y="295275"/>
                </a:lnTo>
                <a:lnTo>
                  <a:pt x="114300" y="304800"/>
                </a:lnTo>
                <a:lnTo>
                  <a:pt x="123825" y="304800"/>
                </a:lnTo>
                <a:lnTo>
                  <a:pt x="123825" y="304800"/>
                </a:lnTo>
                <a:lnTo>
                  <a:pt x="142875" y="314325"/>
                </a:lnTo>
                <a:lnTo>
                  <a:pt x="142875" y="314325"/>
                </a:lnTo>
                <a:lnTo>
                  <a:pt x="152400" y="314325"/>
                </a:lnTo>
                <a:lnTo>
                  <a:pt x="161925" y="314325"/>
                </a:lnTo>
                <a:lnTo>
                  <a:pt x="171450" y="323850"/>
                </a:lnTo>
                <a:lnTo>
                  <a:pt x="171450" y="323850"/>
                </a:lnTo>
                <a:lnTo>
                  <a:pt x="180975" y="323850"/>
                </a:lnTo>
                <a:lnTo>
                  <a:pt x="200025" y="323850"/>
                </a:lnTo>
                <a:lnTo>
                  <a:pt x="209550" y="323850"/>
                </a:lnTo>
                <a:lnTo>
                  <a:pt x="209550" y="323850"/>
                </a:lnTo>
                <a:lnTo>
                  <a:pt x="219075" y="323850"/>
                </a:lnTo>
                <a:lnTo>
                  <a:pt x="228600" y="323850"/>
                </a:lnTo>
                <a:lnTo>
                  <a:pt x="238125" y="333375"/>
                </a:lnTo>
                <a:lnTo>
                  <a:pt x="247650" y="333375"/>
                </a:lnTo>
                <a:lnTo>
                  <a:pt x="257175" y="333375"/>
                </a:lnTo>
                <a:lnTo>
                  <a:pt x="266700" y="333375"/>
                </a:lnTo>
                <a:lnTo>
                  <a:pt x="285750" y="333375"/>
                </a:lnTo>
                <a:lnTo>
                  <a:pt x="295275" y="333375"/>
                </a:lnTo>
                <a:lnTo>
                  <a:pt x="304800" y="333375"/>
                </a:lnTo>
                <a:lnTo>
                  <a:pt x="304800" y="333375"/>
                </a:lnTo>
                <a:lnTo>
                  <a:pt x="323850" y="333375"/>
                </a:lnTo>
                <a:lnTo>
                  <a:pt x="333375" y="333375"/>
                </a:lnTo>
                <a:lnTo>
                  <a:pt x="342900" y="333375"/>
                </a:lnTo>
                <a:lnTo>
                  <a:pt x="352425" y="333375"/>
                </a:lnTo>
                <a:lnTo>
                  <a:pt x="361950" y="333375"/>
                </a:lnTo>
                <a:lnTo>
                  <a:pt x="371475" y="333375"/>
                </a:lnTo>
                <a:lnTo>
                  <a:pt x="390525" y="342900"/>
                </a:lnTo>
                <a:lnTo>
                  <a:pt x="400050" y="342900"/>
                </a:lnTo>
                <a:lnTo>
                  <a:pt x="409575" y="342900"/>
                </a:lnTo>
                <a:lnTo>
                  <a:pt x="419100" y="342900"/>
                </a:lnTo>
                <a:lnTo>
                  <a:pt x="428625" y="342900"/>
                </a:lnTo>
                <a:lnTo>
                  <a:pt x="438150" y="342900"/>
                </a:lnTo>
                <a:lnTo>
                  <a:pt x="447675" y="342900"/>
                </a:lnTo>
                <a:lnTo>
                  <a:pt x="457200" y="342900"/>
                </a:lnTo>
                <a:lnTo>
                  <a:pt x="466725" y="342900"/>
                </a:lnTo>
                <a:lnTo>
                  <a:pt x="476250" y="342900"/>
                </a:lnTo>
                <a:lnTo>
                  <a:pt x="485775" y="342900"/>
                </a:lnTo>
                <a:lnTo>
                  <a:pt x="495300" y="342900"/>
                </a:lnTo>
                <a:lnTo>
                  <a:pt x="504825" y="352425"/>
                </a:lnTo>
                <a:lnTo>
                  <a:pt x="514350" y="352425"/>
                </a:lnTo>
                <a:lnTo>
                  <a:pt x="523875" y="352425"/>
                </a:lnTo>
                <a:lnTo>
                  <a:pt x="542925" y="352425"/>
                </a:lnTo>
                <a:lnTo>
                  <a:pt x="542925" y="352425"/>
                </a:lnTo>
                <a:lnTo>
                  <a:pt x="552450" y="352425"/>
                </a:lnTo>
                <a:lnTo>
                  <a:pt x="571500" y="352425"/>
                </a:lnTo>
                <a:lnTo>
                  <a:pt x="581025" y="352425"/>
                </a:lnTo>
                <a:lnTo>
                  <a:pt x="590550" y="352425"/>
                </a:lnTo>
                <a:lnTo>
                  <a:pt x="600075" y="352425"/>
                </a:lnTo>
                <a:lnTo>
                  <a:pt x="609600" y="352425"/>
                </a:lnTo>
                <a:lnTo>
                  <a:pt x="628650" y="352425"/>
                </a:lnTo>
                <a:lnTo>
                  <a:pt x="638175" y="352425"/>
                </a:lnTo>
                <a:lnTo>
                  <a:pt x="647700" y="342900"/>
                </a:lnTo>
                <a:lnTo>
                  <a:pt x="657225" y="342900"/>
                </a:lnTo>
                <a:lnTo>
                  <a:pt x="666750" y="342900"/>
                </a:lnTo>
                <a:lnTo>
                  <a:pt x="676275" y="342900"/>
                </a:lnTo>
                <a:lnTo>
                  <a:pt x="685800" y="342900"/>
                </a:lnTo>
                <a:lnTo>
                  <a:pt x="695325" y="342900"/>
                </a:lnTo>
                <a:lnTo>
                  <a:pt x="704850" y="342900"/>
                </a:lnTo>
                <a:lnTo>
                  <a:pt x="723900" y="342900"/>
                </a:lnTo>
                <a:lnTo>
                  <a:pt x="733425" y="342900"/>
                </a:lnTo>
                <a:lnTo>
                  <a:pt x="742950" y="342900"/>
                </a:lnTo>
                <a:lnTo>
                  <a:pt x="752475" y="333375"/>
                </a:lnTo>
                <a:lnTo>
                  <a:pt x="762000" y="333375"/>
                </a:lnTo>
                <a:lnTo>
                  <a:pt x="771525" y="333375"/>
                </a:lnTo>
                <a:lnTo>
                  <a:pt x="781050" y="333375"/>
                </a:lnTo>
                <a:lnTo>
                  <a:pt x="790575" y="333375"/>
                </a:lnTo>
                <a:lnTo>
                  <a:pt x="800100" y="323850"/>
                </a:lnTo>
                <a:lnTo>
                  <a:pt x="809625" y="323850"/>
                </a:lnTo>
                <a:lnTo>
                  <a:pt x="819150" y="323850"/>
                </a:lnTo>
                <a:lnTo>
                  <a:pt x="828675" y="314325"/>
                </a:lnTo>
                <a:lnTo>
                  <a:pt x="838200" y="304800"/>
                </a:lnTo>
                <a:lnTo>
                  <a:pt x="847725" y="304800"/>
                </a:lnTo>
                <a:lnTo>
                  <a:pt x="857250" y="295275"/>
                </a:lnTo>
                <a:lnTo>
                  <a:pt x="866775" y="295275"/>
                </a:lnTo>
                <a:lnTo>
                  <a:pt x="876300" y="285750"/>
                </a:lnTo>
                <a:lnTo>
                  <a:pt x="876300" y="285750"/>
                </a:lnTo>
                <a:lnTo>
                  <a:pt x="885825" y="276225"/>
                </a:lnTo>
                <a:lnTo>
                  <a:pt x="895350" y="266700"/>
                </a:lnTo>
                <a:lnTo>
                  <a:pt x="895350" y="257175"/>
                </a:lnTo>
                <a:lnTo>
                  <a:pt x="904875" y="257175"/>
                </a:lnTo>
                <a:lnTo>
                  <a:pt x="914400" y="247650"/>
                </a:lnTo>
                <a:lnTo>
                  <a:pt x="914400" y="238125"/>
                </a:lnTo>
                <a:lnTo>
                  <a:pt x="923925" y="238125"/>
                </a:lnTo>
                <a:lnTo>
                  <a:pt x="923925" y="228600"/>
                </a:lnTo>
                <a:lnTo>
                  <a:pt x="923925" y="219075"/>
                </a:lnTo>
                <a:lnTo>
                  <a:pt x="923925" y="209550"/>
                </a:lnTo>
                <a:lnTo>
                  <a:pt x="933450" y="200025"/>
                </a:lnTo>
                <a:lnTo>
                  <a:pt x="923925" y="200025"/>
                </a:lnTo>
                <a:lnTo>
                  <a:pt x="923925" y="190500"/>
                </a:lnTo>
                <a:lnTo>
                  <a:pt x="923925" y="190500"/>
                </a:lnTo>
                <a:lnTo>
                  <a:pt x="923925" y="180975"/>
                </a:lnTo>
                <a:lnTo>
                  <a:pt x="923925" y="171450"/>
                </a:lnTo>
                <a:lnTo>
                  <a:pt x="923925" y="161925"/>
                </a:lnTo>
                <a:lnTo>
                  <a:pt x="923925" y="152400"/>
                </a:lnTo>
                <a:lnTo>
                  <a:pt x="914400" y="142875"/>
                </a:lnTo>
                <a:lnTo>
                  <a:pt x="914400" y="142875"/>
                </a:lnTo>
                <a:lnTo>
                  <a:pt x="904875" y="133350"/>
                </a:lnTo>
                <a:lnTo>
                  <a:pt x="904875" y="133350"/>
                </a:lnTo>
                <a:lnTo>
                  <a:pt x="895350" y="123825"/>
                </a:lnTo>
                <a:lnTo>
                  <a:pt x="895350" y="114300"/>
                </a:lnTo>
                <a:lnTo>
                  <a:pt x="885825" y="114300"/>
                </a:lnTo>
                <a:lnTo>
                  <a:pt x="885825" y="104775"/>
                </a:lnTo>
                <a:lnTo>
                  <a:pt x="876300" y="95250"/>
                </a:lnTo>
                <a:lnTo>
                  <a:pt x="876300" y="95250"/>
                </a:lnTo>
                <a:lnTo>
                  <a:pt x="866775" y="85725"/>
                </a:lnTo>
                <a:lnTo>
                  <a:pt x="857250" y="76200"/>
                </a:lnTo>
                <a:lnTo>
                  <a:pt x="857250" y="76200"/>
                </a:lnTo>
                <a:lnTo>
                  <a:pt x="847725" y="66675"/>
                </a:lnTo>
                <a:lnTo>
                  <a:pt x="838200" y="66675"/>
                </a:lnTo>
                <a:lnTo>
                  <a:pt x="828675" y="57150"/>
                </a:lnTo>
                <a:lnTo>
                  <a:pt x="828675" y="57150"/>
                </a:lnTo>
                <a:lnTo>
                  <a:pt x="819150" y="57150"/>
                </a:lnTo>
                <a:lnTo>
                  <a:pt x="809625" y="47625"/>
                </a:lnTo>
                <a:lnTo>
                  <a:pt x="800100" y="47625"/>
                </a:lnTo>
                <a:lnTo>
                  <a:pt x="790575" y="38100"/>
                </a:lnTo>
                <a:lnTo>
                  <a:pt x="781050" y="38100"/>
                </a:lnTo>
                <a:lnTo>
                  <a:pt x="771525" y="38100"/>
                </a:lnTo>
                <a:lnTo>
                  <a:pt x="762000" y="28575"/>
                </a:lnTo>
                <a:lnTo>
                  <a:pt x="752475" y="28575"/>
                </a:lnTo>
                <a:lnTo>
                  <a:pt x="742950" y="28575"/>
                </a:lnTo>
                <a:lnTo>
                  <a:pt x="733425" y="19050"/>
                </a:lnTo>
                <a:lnTo>
                  <a:pt x="723900" y="19050"/>
                </a:lnTo>
                <a:lnTo>
                  <a:pt x="714375" y="19050"/>
                </a:lnTo>
                <a:lnTo>
                  <a:pt x="704850" y="19050"/>
                </a:lnTo>
                <a:lnTo>
                  <a:pt x="695325" y="19050"/>
                </a:lnTo>
                <a:lnTo>
                  <a:pt x="685800" y="9525"/>
                </a:lnTo>
                <a:lnTo>
                  <a:pt x="676275" y="9525"/>
                </a:lnTo>
                <a:lnTo>
                  <a:pt x="666750" y="9525"/>
                </a:lnTo>
                <a:lnTo>
                  <a:pt x="657225" y="9525"/>
                </a:lnTo>
                <a:lnTo>
                  <a:pt x="647700" y="9525"/>
                </a:lnTo>
                <a:lnTo>
                  <a:pt x="638175" y="9525"/>
                </a:lnTo>
                <a:lnTo>
                  <a:pt x="628650" y="9525"/>
                </a:lnTo>
                <a:lnTo>
                  <a:pt x="619125" y="9525"/>
                </a:lnTo>
                <a:lnTo>
                  <a:pt x="609600" y="9525"/>
                </a:lnTo>
                <a:lnTo>
                  <a:pt x="600075" y="9525"/>
                </a:lnTo>
                <a:lnTo>
                  <a:pt x="590550" y="9525"/>
                </a:lnTo>
                <a:lnTo>
                  <a:pt x="581025" y="9525"/>
                </a:lnTo>
                <a:lnTo>
                  <a:pt x="571500" y="0"/>
                </a:lnTo>
                <a:lnTo>
                  <a:pt x="561975" y="0"/>
                </a:lnTo>
                <a:lnTo>
                  <a:pt x="552450" y="0"/>
                </a:lnTo>
                <a:lnTo>
                  <a:pt x="542925" y="0"/>
                </a:lnTo>
                <a:lnTo>
                  <a:pt x="523875" y="0"/>
                </a:lnTo>
                <a:lnTo>
                  <a:pt x="514350" y="0"/>
                </a:lnTo>
                <a:lnTo>
                  <a:pt x="504825" y="0"/>
                </a:lnTo>
                <a:lnTo>
                  <a:pt x="495300" y="0"/>
                </a:lnTo>
                <a:lnTo>
                  <a:pt x="495300" y="0"/>
                </a:lnTo>
                <a:lnTo>
                  <a:pt x="485775" y="0"/>
                </a:lnTo>
                <a:lnTo>
                  <a:pt x="466725" y="0"/>
                </a:lnTo>
                <a:lnTo>
                  <a:pt x="457200" y="9525"/>
                </a:lnTo>
                <a:lnTo>
                  <a:pt x="447675" y="9525"/>
                </a:lnTo>
                <a:lnTo>
                  <a:pt x="438150" y="9525"/>
                </a:lnTo>
                <a:lnTo>
                  <a:pt x="428625" y="9525"/>
                </a:lnTo>
                <a:lnTo>
                  <a:pt x="419100" y="9525"/>
                </a:lnTo>
                <a:lnTo>
                  <a:pt x="409575" y="9525"/>
                </a:lnTo>
                <a:lnTo>
                  <a:pt x="400050" y="9525"/>
                </a:lnTo>
                <a:lnTo>
                  <a:pt x="390525" y="9525"/>
                </a:lnTo>
                <a:lnTo>
                  <a:pt x="381000" y="9525"/>
                </a:lnTo>
                <a:lnTo>
                  <a:pt x="371475" y="9525"/>
                </a:lnTo>
                <a:lnTo>
                  <a:pt x="361950" y="19050"/>
                </a:lnTo>
                <a:lnTo>
                  <a:pt x="352425" y="19050"/>
                </a:lnTo>
                <a:lnTo>
                  <a:pt x="342900" y="19050"/>
                </a:lnTo>
                <a:lnTo>
                  <a:pt x="333375" y="19050"/>
                </a:lnTo>
                <a:lnTo>
                  <a:pt x="323850" y="19050"/>
                </a:lnTo>
                <a:lnTo>
                  <a:pt x="314325" y="19050"/>
                </a:lnTo>
                <a:lnTo>
                  <a:pt x="304800" y="19050"/>
                </a:lnTo>
                <a:lnTo>
                  <a:pt x="304800" y="19050"/>
                </a:lnTo>
                <a:lnTo>
                  <a:pt x="295275" y="19050"/>
                </a:lnTo>
                <a:lnTo>
                  <a:pt x="276225" y="28575"/>
                </a:lnTo>
                <a:lnTo>
                  <a:pt x="266700" y="28575"/>
                </a:lnTo>
                <a:lnTo>
                  <a:pt x="266700" y="28575"/>
                </a:lnTo>
                <a:lnTo>
                  <a:pt x="257175" y="28575"/>
                </a:lnTo>
                <a:lnTo>
                  <a:pt x="247650" y="28575"/>
                </a:lnTo>
                <a:lnTo>
                  <a:pt x="238125" y="28575"/>
                </a:lnTo>
                <a:lnTo>
                  <a:pt x="228600" y="28575"/>
                </a:lnTo>
                <a:lnTo>
                  <a:pt x="219075" y="28575"/>
                </a:lnTo>
                <a:lnTo>
                  <a:pt x="209550" y="28575"/>
                </a:lnTo>
                <a:lnTo>
                  <a:pt x="209550" y="28575"/>
                </a:lnTo>
                <a:lnTo>
                  <a:pt x="200025" y="28575"/>
                </a:lnTo>
                <a:lnTo>
                  <a:pt x="190500" y="38100"/>
                </a:lnTo>
                <a:lnTo>
                  <a:pt x="180975" y="38100"/>
                </a:lnTo>
                <a:lnTo>
                  <a:pt x="171450" y="38100"/>
                </a:lnTo>
                <a:lnTo>
                  <a:pt x="161925" y="38100"/>
                </a:lnTo>
                <a:lnTo>
                  <a:pt x="161925" y="38100"/>
                </a:lnTo>
                <a:lnTo>
                  <a:pt x="152400" y="38100"/>
                </a:lnTo>
                <a:lnTo>
                  <a:pt x="142875" y="47625"/>
                </a:lnTo>
                <a:lnTo>
                  <a:pt x="142875" y="47625"/>
                </a:lnTo>
                <a:lnTo>
                  <a:pt x="133350" y="47625"/>
                </a:lnTo>
                <a:lnTo>
                  <a:pt x="123825" y="47625"/>
                </a:lnTo>
                <a:lnTo>
                  <a:pt x="123825" y="47625"/>
                </a:lnTo>
                <a:lnTo>
                  <a:pt x="114300" y="57150"/>
                </a:lnTo>
                <a:lnTo>
                  <a:pt x="104775" y="57150"/>
                </a:lnTo>
                <a:lnTo>
                  <a:pt x="95250" y="57150"/>
                </a:lnTo>
                <a:lnTo>
                  <a:pt x="95250" y="57150"/>
                </a:lnTo>
                <a:lnTo>
                  <a:pt x="85725" y="57150"/>
                </a:lnTo>
                <a:lnTo>
                  <a:pt x="85725" y="66675"/>
                </a:lnTo>
                <a:lnTo>
                  <a:pt x="76200" y="66675"/>
                </a:lnTo>
                <a:lnTo>
                  <a:pt x="66675" y="66675"/>
                </a:lnTo>
                <a:lnTo>
                  <a:pt x="66675" y="66675"/>
                </a:lnTo>
                <a:lnTo>
                  <a:pt x="66675" y="76200"/>
                </a:lnTo>
                <a:lnTo>
                  <a:pt x="57150" y="76200"/>
                </a:lnTo>
                <a:lnTo>
                  <a:pt x="57150" y="76200"/>
                </a:lnTo>
                <a:lnTo>
                  <a:pt x="47625" y="85725"/>
                </a:lnTo>
                <a:lnTo>
                  <a:pt x="38100" y="85725"/>
                </a:lnTo>
                <a:lnTo>
                  <a:pt x="38100" y="85725"/>
                </a:lnTo>
                <a:lnTo>
                  <a:pt x="28575" y="95250"/>
                </a:lnTo>
                <a:lnTo>
                  <a:pt x="28575" y="104775"/>
                </a:lnTo>
                <a:lnTo>
                  <a:pt x="19050" y="114300"/>
                </a:lnTo>
                <a:lnTo>
                  <a:pt x="19050" y="114300"/>
                </a:lnTo>
                <a:lnTo>
                  <a:pt x="9525" y="123825"/>
                </a:lnTo>
                <a:lnTo>
                  <a:pt x="9525" y="133350"/>
                </a:lnTo>
                <a:lnTo>
                  <a:pt x="9525" y="133350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1228725" y="5295900"/>
            <a:ext cx="1247776" cy="628651"/>
          </a:xfrm>
          <a:custGeom>
            <a:avLst/>
            <a:gdLst/>
            <a:ahLst/>
            <a:cxnLst/>
            <a:rect l="0" t="0" r="0" b="0"/>
            <a:pathLst>
              <a:path w="1247776" h="628651">
                <a:moveTo>
                  <a:pt x="142875" y="95250"/>
                </a:moveTo>
                <a:lnTo>
                  <a:pt x="142875" y="95250"/>
                </a:lnTo>
                <a:lnTo>
                  <a:pt x="133350" y="95250"/>
                </a:lnTo>
                <a:lnTo>
                  <a:pt x="123825" y="95250"/>
                </a:lnTo>
                <a:lnTo>
                  <a:pt x="114300" y="104775"/>
                </a:lnTo>
                <a:lnTo>
                  <a:pt x="104775" y="114300"/>
                </a:lnTo>
                <a:lnTo>
                  <a:pt x="95250" y="114300"/>
                </a:lnTo>
                <a:lnTo>
                  <a:pt x="95250" y="123825"/>
                </a:lnTo>
                <a:lnTo>
                  <a:pt x="85725" y="123825"/>
                </a:lnTo>
                <a:lnTo>
                  <a:pt x="85725" y="133350"/>
                </a:lnTo>
                <a:lnTo>
                  <a:pt x="76200" y="142875"/>
                </a:lnTo>
                <a:lnTo>
                  <a:pt x="66675" y="152400"/>
                </a:lnTo>
                <a:lnTo>
                  <a:pt x="57150" y="161925"/>
                </a:lnTo>
                <a:lnTo>
                  <a:pt x="57150" y="171450"/>
                </a:lnTo>
                <a:lnTo>
                  <a:pt x="47625" y="180975"/>
                </a:lnTo>
                <a:lnTo>
                  <a:pt x="47625" y="190500"/>
                </a:lnTo>
                <a:lnTo>
                  <a:pt x="38100" y="200025"/>
                </a:lnTo>
                <a:lnTo>
                  <a:pt x="38100" y="209550"/>
                </a:lnTo>
                <a:lnTo>
                  <a:pt x="28575" y="228600"/>
                </a:lnTo>
                <a:lnTo>
                  <a:pt x="19050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9525" y="276225"/>
                </a:lnTo>
                <a:lnTo>
                  <a:pt x="9525" y="285750"/>
                </a:lnTo>
                <a:lnTo>
                  <a:pt x="9525" y="295275"/>
                </a:lnTo>
                <a:lnTo>
                  <a:pt x="0" y="304800"/>
                </a:lnTo>
                <a:lnTo>
                  <a:pt x="0" y="314325"/>
                </a:lnTo>
                <a:lnTo>
                  <a:pt x="0" y="323850"/>
                </a:lnTo>
                <a:lnTo>
                  <a:pt x="0" y="342900"/>
                </a:lnTo>
                <a:lnTo>
                  <a:pt x="0" y="352425"/>
                </a:lnTo>
                <a:lnTo>
                  <a:pt x="0" y="361950"/>
                </a:lnTo>
                <a:lnTo>
                  <a:pt x="0" y="371475"/>
                </a:lnTo>
                <a:lnTo>
                  <a:pt x="9525" y="381000"/>
                </a:lnTo>
                <a:lnTo>
                  <a:pt x="9525" y="39052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09575"/>
                </a:lnTo>
                <a:lnTo>
                  <a:pt x="19050" y="419100"/>
                </a:lnTo>
                <a:lnTo>
                  <a:pt x="19050" y="428625"/>
                </a:lnTo>
                <a:lnTo>
                  <a:pt x="28575" y="438150"/>
                </a:lnTo>
                <a:lnTo>
                  <a:pt x="28575" y="438150"/>
                </a:lnTo>
                <a:lnTo>
                  <a:pt x="38100" y="447675"/>
                </a:lnTo>
                <a:lnTo>
                  <a:pt x="47625" y="457200"/>
                </a:lnTo>
                <a:lnTo>
                  <a:pt x="47625" y="457200"/>
                </a:lnTo>
                <a:lnTo>
                  <a:pt x="57150" y="466725"/>
                </a:lnTo>
                <a:lnTo>
                  <a:pt x="66675" y="476250"/>
                </a:lnTo>
                <a:lnTo>
                  <a:pt x="66675" y="476250"/>
                </a:lnTo>
                <a:lnTo>
                  <a:pt x="76200" y="485775"/>
                </a:lnTo>
                <a:lnTo>
                  <a:pt x="85725" y="485775"/>
                </a:lnTo>
                <a:lnTo>
                  <a:pt x="95250" y="495300"/>
                </a:lnTo>
                <a:lnTo>
                  <a:pt x="104775" y="504825"/>
                </a:lnTo>
                <a:lnTo>
                  <a:pt x="114300" y="504825"/>
                </a:lnTo>
                <a:lnTo>
                  <a:pt x="123825" y="514350"/>
                </a:lnTo>
                <a:lnTo>
                  <a:pt x="133350" y="514350"/>
                </a:lnTo>
                <a:lnTo>
                  <a:pt x="142875" y="514350"/>
                </a:lnTo>
                <a:lnTo>
                  <a:pt x="152400" y="523875"/>
                </a:lnTo>
                <a:lnTo>
                  <a:pt x="161925" y="523875"/>
                </a:lnTo>
                <a:lnTo>
                  <a:pt x="171450" y="533400"/>
                </a:lnTo>
                <a:lnTo>
                  <a:pt x="190500" y="533400"/>
                </a:lnTo>
                <a:lnTo>
                  <a:pt x="200025" y="533400"/>
                </a:lnTo>
                <a:lnTo>
                  <a:pt x="209550" y="542925"/>
                </a:lnTo>
                <a:lnTo>
                  <a:pt x="219075" y="542925"/>
                </a:lnTo>
                <a:lnTo>
                  <a:pt x="238125" y="542925"/>
                </a:lnTo>
                <a:lnTo>
                  <a:pt x="247650" y="552450"/>
                </a:lnTo>
                <a:lnTo>
                  <a:pt x="257175" y="552450"/>
                </a:lnTo>
                <a:lnTo>
                  <a:pt x="276225" y="552450"/>
                </a:lnTo>
                <a:lnTo>
                  <a:pt x="285750" y="561975"/>
                </a:lnTo>
                <a:lnTo>
                  <a:pt x="304800" y="561975"/>
                </a:lnTo>
                <a:lnTo>
                  <a:pt x="314325" y="561975"/>
                </a:lnTo>
                <a:lnTo>
                  <a:pt x="333375" y="571500"/>
                </a:lnTo>
                <a:lnTo>
                  <a:pt x="342900" y="571500"/>
                </a:lnTo>
                <a:lnTo>
                  <a:pt x="361950" y="571500"/>
                </a:lnTo>
                <a:lnTo>
                  <a:pt x="371475" y="581025"/>
                </a:lnTo>
                <a:lnTo>
                  <a:pt x="390525" y="581025"/>
                </a:lnTo>
                <a:lnTo>
                  <a:pt x="400050" y="590550"/>
                </a:lnTo>
                <a:lnTo>
                  <a:pt x="419100" y="590550"/>
                </a:lnTo>
                <a:lnTo>
                  <a:pt x="438150" y="590550"/>
                </a:lnTo>
                <a:lnTo>
                  <a:pt x="447675" y="590550"/>
                </a:lnTo>
                <a:lnTo>
                  <a:pt x="457200" y="600075"/>
                </a:lnTo>
                <a:lnTo>
                  <a:pt x="476250" y="600075"/>
                </a:lnTo>
                <a:lnTo>
                  <a:pt x="495300" y="600075"/>
                </a:lnTo>
                <a:lnTo>
                  <a:pt x="504825" y="600075"/>
                </a:lnTo>
                <a:lnTo>
                  <a:pt x="523875" y="609600"/>
                </a:lnTo>
                <a:lnTo>
                  <a:pt x="542925" y="609600"/>
                </a:lnTo>
                <a:lnTo>
                  <a:pt x="552450" y="609600"/>
                </a:lnTo>
                <a:lnTo>
                  <a:pt x="571500" y="609600"/>
                </a:lnTo>
                <a:lnTo>
                  <a:pt x="590550" y="609600"/>
                </a:lnTo>
                <a:lnTo>
                  <a:pt x="600075" y="619125"/>
                </a:lnTo>
                <a:lnTo>
                  <a:pt x="619125" y="619125"/>
                </a:lnTo>
                <a:lnTo>
                  <a:pt x="628650" y="619125"/>
                </a:lnTo>
                <a:lnTo>
                  <a:pt x="647700" y="619125"/>
                </a:lnTo>
                <a:lnTo>
                  <a:pt x="666750" y="619125"/>
                </a:lnTo>
                <a:lnTo>
                  <a:pt x="676275" y="619125"/>
                </a:lnTo>
                <a:lnTo>
                  <a:pt x="695325" y="628650"/>
                </a:lnTo>
                <a:lnTo>
                  <a:pt x="714375" y="628650"/>
                </a:lnTo>
                <a:lnTo>
                  <a:pt x="723900" y="628650"/>
                </a:lnTo>
                <a:lnTo>
                  <a:pt x="742950" y="628650"/>
                </a:lnTo>
                <a:lnTo>
                  <a:pt x="762000" y="628650"/>
                </a:lnTo>
                <a:lnTo>
                  <a:pt x="771525" y="619125"/>
                </a:lnTo>
                <a:lnTo>
                  <a:pt x="790575" y="619125"/>
                </a:lnTo>
                <a:lnTo>
                  <a:pt x="800100" y="619125"/>
                </a:lnTo>
                <a:lnTo>
                  <a:pt x="819150" y="619125"/>
                </a:lnTo>
                <a:lnTo>
                  <a:pt x="838200" y="619125"/>
                </a:lnTo>
                <a:lnTo>
                  <a:pt x="847725" y="619125"/>
                </a:lnTo>
                <a:lnTo>
                  <a:pt x="866775" y="619125"/>
                </a:lnTo>
                <a:lnTo>
                  <a:pt x="885825" y="609600"/>
                </a:lnTo>
                <a:lnTo>
                  <a:pt x="895350" y="609600"/>
                </a:lnTo>
                <a:lnTo>
                  <a:pt x="914400" y="609600"/>
                </a:lnTo>
                <a:lnTo>
                  <a:pt x="933450" y="600075"/>
                </a:lnTo>
                <a:lnTo>
                  <a:pt x="942975" y="600075"/>
                </a:lnTo>
                <a:lnTo>
                  <a:pt x="962025" y="600075"/>
                </a:lnTo>
                <a:lnTo>
                  <a:pt x="971550" y="590550"/>
                </a:lnTo>
                <a:lnTo>
                  <a:pt x="990600" y="590550"/>
                </a:lnTo>
                <a:lnTo>
                  <a:pt x="1009650" y="590550"/>
                </a:lnTo>
                <a:lnTo>
                  <a:pt x="1019175" y="581025"/>
                </a:lnTo>
                <a:lnTo>
                  <a:pt x="1038225" y="581025"/>
                </a:lnTo>
                <a:lnTo>
                  <a:pt x="1047750" y="571500"/>
                </a:lnTo>
                <a:lnTo>
                  <a:pt x="1057275" y="561975"/>
                </a:lnTo>
                <a:lnTo>
                  <a:pt x="1076325" y="561975"/>
                </a:lnTo>
                <a:lnTo>
                  <a:pt x="1085850" y="552450"/>
                </a:lnTo>
                <a:lnTo>
                  <a:pt x="1104900" y="552450"/>
                </a:lnTo>
                <a:lnTo>
                  <a:pt x="1114425" y="542925"/>
                </a:lnTo>
                <a:lnTo>
                  <a:pt x="1123950" y="533400"/>
                </a:lnTo>
                <a:lnTo>
                  <a:pt x="1133475" y="533400"/>
                </a:lnTo>
                <a:lnTo>
                  <a:pt x="1152525" y="523875"/>
                </a:lnTo>
                <a:lnTo>
                  <a:pt x="1152525" y="514350"/>
                </a:lnTo>
                <a:lnTo>
                  <a:pt x="1171575" y="504825"/>
                </a:lnTo>
                <a:lnTo>
                  <a:pt x="1181100" y="495300"/>
                </a:lnTo>
                <a:lnTo>
                  <a:pt x="1190625" y="476250"/>
                </a:lnTo>
                <a:lnTo>
                  <a:pt x="1200150" y="466725"/>
                </a:lnTo>
                <a:lnTo>
                  <a:pt x="1209675" y="457200"/>
                </a:lnTo>
                <a:lnTo>
                  <a:pt x="1209675" y="438150"/>
                </a:lnTo>
                <a:lnTo>
                  <a:pt x="1219200" y="428625"/>
                </a:lnTo>
                <a:lnTo>
                  <a:pt x="1228725" y="419100"/>
                </a:lnTo>
                <a:lnTo>
                  <a:pt x="1228725" y="409575"/>
                </a:lnTo>
                <a:lnTo>
                  <a:pt x="1238250" y="400050"/>
                </a:lnTo>
                <a:lnTo>
                  <a:pt x="1247775" y="381000"/>
                </a:lnTo>
                <a:lnTo>
                  <a:pt x="1247775" y="371475"/>
                </a:lnTo>
                <a:lnTo>
                  <a:pt x="1247775" y="361950"/>
                </a:lnTo>
                <a:lnTo>
                  <a:pt x="1247775" y="352425"/>
                </a:lnTo>
                <a:lnTo>
                  <a:pt x="1247775" y="333375"/>
                </a:lnTo>
                <a:lnTo>
                  <a:pt x="1247775" y="323850"/>
                </a:lnTo>
                <a:lnTo>
                  <a:pt x="1247775" y="314325"/>
                </a:lnTo>
                <a:lnTo>
                  <a:pt x="1247775" y="295275"/>
                </a:lnTo>
                <a:lnTo>
                  <a:pt x="1238250" y="285750"/>
                </a:lnTo>
                <a:lnTo>
                  <a:pt x="1238250" y="276225"/>
                </a:lnTo>
                <a:lnTo>
                  <a:pt x="1228725" y="257175"/>
                </a:lnTo>
                <a:lnTo>
                  <a:pt x="1228725" y="247650"/>
                </a:lnTo>
                <a:lnTo>
                  <a:pt x="1219200" y="238125"/>
                </a:lnTo>
                <a:lnTo>
                  <a:pt x="1209675" y="219075"/>
                </a:lnTo>
                <a:lnTo>
                  <a:pt x="1209675" y="209550"/>
                </a:lnTo>
                <a:lnTo>
                  <a:pt x="1200150" y="200025"/>
                </a:lnTo>
                <a:lnTo>
                  <a:pt x="1190625" y="190500"/>
                </a:lnTo>
                <a:lnTo>
                  <a:pt x="1181100" y="171450"/>
                </a:lnTo>
                <a:lnTo>
                  <a:pt x="1171575" y="161925"/>
                </a:lnTo>
                <a:lnTo>
                  <a:pt x="1162050" y="152400"/>
                </a:lnTo>
                <a:lnTo>
                  <a:pt x="1152525" y="142875"/>
                </a:lnTo>
                <a:lnTo>
                  <a:pt x="1143000" y="133350"/>
                </a:lnTo>
                <a:lnTo>
                  <a:pt x="1133475" y="123825"/>
                </a:lnTo>
                <a:lnTo>
                  <a:pt x="1123950" y="114300"/>
                </a:lnTo>
                <a:lnTo>
                  <a:pt x="1104900" y="114300"/>
                </a:lnTo>
                <a:lnTo>
                  <a:pt x="1095375" y="104775"/>
                </a:lnTo>
                <a:lnTo>
                  <a:pt x="1085850" y="95250"/>
                </a:lnTo>
                <a:lnTo>
                  <a:pt x="1066800" y="85725"/>
                </a:lnTo>
                <a:lnTo>
                  <a:pt x="1057275" y="85725"/>
                </a:lnTo>
                <a:lnTo>
                  <a:pt x="1047750" y="76200"/>
                </a:lnTo>
                <a:lnTo>
                  <a:pt x="1028700" y="66675"/>
                </a:lnTo>
                <a:lnTo>
                  <a:pt x="1009650" y="66675"/>
                </a:lnTo>
                <a:lnTo>
                  <a:pt x="1000125" y="57150"/>
                </a:lnTo>
                <a:lnTo>
                  <a:pt x="981075" y="57150"/>
                </a:lnTo>
                <a:lnTo>
                  <a:pt x="962025" y="47625"/>
                </a:lnTo>
                <a:lnTo>
                  <a:pt x="952500" y="47625"/>
                </a:lnTo>
                <a:lnTo>
                  <a:pt x="933450" y="38100"/>
                </a:lnTo>
                <a:lnTo>
                  <a:pt x="923925" y="38100"/>
                </a:lnTo>
                <a:lnTo>
                  <a:pt x="904875" y="38100"/>
                </a:lnTo>
                <a:lnTo>
                  <a:pt x="885825" y="38100"/>
                </a:lnTo>
                <a:lnTo>
                  <a:pt x="866775" y="38100"/>
                </a:lnTo>
                <a:lnTo>
                  <a:pt x="857250" y="28575"/>
                </a:lnTo>
                <a:lnTo>
                  <a:pt x="838200" y="28575"/>
                </a:lnTo>
                <a:lnTo>
                  <a:pt x="819150" y="28575"/>
                </a:lnTo>
                <a:lnTo>
                  <a:pt x="809625" y="28575"/>
                </a:lnTo>
                <a:lnTo>
                  <a:pt x="790575" y="19050"/>
                </a:lnTo>
                <a:lnTo>
                  <a:pt x="771525" y="19050"/>
                </a:lnTo>
                <a:lnTo>
                  <a:pt x="762000" y="19050"/>
                </a:lnTo>
                <a:lnTo>
                  <a:pt x="733425" y="19050"/>
                </a:lnTo>
                <a:lnTo>
                  <a:pt x="723900" y="19050"/>
                </a:lnTo>
                <a:lnTo>
                  <a:pt x="704850" y="19050"/>
                </a:lnTo>
                <a:lnTo>
                  <a:pt x="685800" y="19050"/>
                </a:lnTo>
                <a:lnTo>
                  <a:pt x="676275" y="19050"/>
                </a:lnTo>
                <a:lnTo>
                  <a:pt x="657225" y="9525"/>
                </a:lnTo>
                <a:lnTo>
                  <a:pt x="638175" y="9525"/>
                </a:lnTo>
                <a:lnTo>
                  <a:pt x="628650" y="9525"/>
                </a:lnTo>
                <a:lnTo>
                  <a:pt x="609600" y="9525"/>
                </a:lnTo>
                <a:lnTo>
                  <a:pt x="590550" y="9525"/>
                </a:lnTo>
                <a:lnTo>
                  <a:pt x="581025" y="9525"/>
                </a:lnTo>
                <a:lnTo>
                  <a:pt x="561975" y="9525"/>
                </a:lnTo>
                <a:lnTo>
                  <a:pt x="542925" y="0"/>
                </a:lnTo>
                <a:lnTo>
                  <a:pt x="523875" y="0"/>
                </a:lnTo>
                <a:lnTo>
                  <a:pt x="504825" y="0"/>
                </a:lnTo>
                <a:lnTo>
                  <a:pt x="485775" y="0"/>
                </a:lnTo>
                <a:lnTo>
                  <a:pt x="476250" y="0"/>
                </a:lnTo>
                <a:lnTo>
                  <a:pt x="457200" y="0"/>
                </a:lnTo>
                <a:lnTo>
                  <a:pt x="438150" y="0"/>
                </a:lnTo>
                <a:lnTo>
                  <a:pt x="419100" y="0"/>
                </a:lnTo>
                <a:lnTo>
                  <a:pt x="400050" y="0"/>
                </a:lnTo>
                <a:lnTo>
                  <a:pt x="390525" y="0"/>
                </a:lnTo>
                <a:lnTo>
                  <a:pt x="371475" y="0"/>
                </a:lnTo>
                <a:lnTo>
                  <a:pt x="352425" y="0"/>
                </a:lnTo>
                <a:lnTo>
                  <a:pt x="342900" y="0"/>
                </a:lnTo>
                <a:lnTo>
                  <a:pt x="323850" y="0"/>
                </a:lnTo>
                <a:lnTo>
                  <a:pt x="314325" y="0"/>
                </a:lnTo>
                <a:lnTo>
                  <a:pt x="295275" y="9525"/>
                </a:lnTo>
                <a:lnTo>
                  <a:pt x="276225" y="9525"/>
                </a:lnTo>
                <a:lnTo>
                  <a:pt x="266700" y="9525"/>
                </a:lnTo>
                <a:lnTo>
                  <a:pt x="247650" y="19050"/>
                </a:lnTo>
                <a:lnTo>
                  <a:pt x="238125" y="19050"/>
                </a:lnTo>
                <a:lnTo>
                  <a:pt x="219075" y="19050"/>
                </a:lnTo>
                <a:lnTo>
                  <a:pt x="209550" y="28575"/>
                </a:lnTo>
                <a:lnTo>
                  <a:pt x="200025" y="28575"/>
                </a:lnTo>
                <a:lnTo>
                  <a:pt x="180975" y="38100"/>
                </a:lnTo>
                <a:lnTo>
                  <a:pt x="161925" y="38100"/>
                </a:lnTo>
                <a:lnTo>
                  <a:pt x="152400" y="47625"/>
                </a:lnTo>
                <a:lnTo>
                  <a:pt x="142875" y="5715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23825" y="6667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571750" y="5419725"/>
            <a:ext cx="647701" cy="419101"/>
          </a:xfrm>
          <a:custGeom>
            <a:avLst/>
            <a:gdLst/>
            <a:ahLst/>
            <a:cxnLst/>
            <a:rect l="0" t="0" r="0" b="0"/>
            <a:pathLst>
              <a:path w="647701" h="419101">
                <a:moveTo>
                  <a:pt x="9525" y="295275"/>
                </a:moveTo>
                <a:lnTo>
                  <a:pt x="9525" y="295275"/>
                </a:lnTo>
                <a:lnTo>
                  <a:pt x="0" y="295275"/>
                </a:lnTo>
                <a:lnTo>
                  <a:pt x="9525" y="304800"/>
                </a:lnTo>
                <a:lnTo>
                  <a:pt x="9525" y="304800"/>
                </a:lnTo>
                <a:lnTo>
                  <a:pt x="9525" y="304800"/>
                </a:lnTo>
                <a:lnTo>
                  <a:pt x="19050" y="314325"/>
                </a:lnTo>
                <a:lnTo>
                  <a:pt x="28575" y="323850"/>
                </a:lnTo>
                <a:lnTo>
                  <a:pt x="28575" y="323850"/>
                </a:lnTo>
                <a:lnTo>
                  <a:pt x="38100" y="333375"/>
                </a:lnTo>
                <a:lnTo>
                  <a:pt x="38100" y="342900"/>
                </a:lnTo>
                <a:lnTo>
                  <a:pt x="47625" y="352425"/>
                </a:lnTo>
                <a:lnTo>
                  <a:pt x="47625" y="352425"/>
                </a:lnTo>
                <a:lnTo>
                  <a:pt x="57150" y="361950"/>
                </a:lnTo>
                <a:lnTo>
                  <a:pt x="66675" y="371475"/>
                </a:lnTo>
                <a:lnTo>
                  <a:pt x="76200" y="381000"/>
                </a:lnTo>
                <a:lnTo>
                  <a:pt x="85725" y="381000"/>
                </a:lnTo>
                <a:lnTo>
                  <a:pt x="95250" y="390525"/>
                </a:lnTo>
                <a:lnTo>
                  <a:pt x="104775" y="390525"/>
                </a:lnTo>
                <a:lnTo>
                  <a:pt x="114300" y="400050"/>
                </a:lnTo>
                <a:lnTo>
                  <a:pt x="123825" y="400050"/>
                </a:lnTo>
                <a:lnTo>
                  <a:pt x="133350" y="400050"/>
                </a:lnTo>
                <a:lnTo>
                  <a:pt x="142875" y="409575"/>
                </a:lnTo>
                <a:lnTo>
                  <a:pt x="152400" y="409575"/>
                </a:lnTo>
                <a:lnTo>
                  <a:pt x="161925" y="409575"/>
                </a:lnTo>
                <a:lnTo>
                  <a:pt x="171450" y="419100"/>
                </a:lnTo>
                <a:lnTo>
                  <a:pt x="180975" y="419100"/>
                </a:lnTo>
                <a:lnTo>
                  <a:pt x="190500" y="419100"/>
                </a:lnTo>
                <a:lnTo>
                  <a:pt x="209550" y="419100"/>
                </a:lnTo>
                <a:lnTo>
                  <a:pt x="219075" y="419100"/>
                </a:lnTo>
                <a:lnTo>
                  <a:pt x="228600" y="419100"/>
                </a:lnTo>
                <a:lnTo>
                  <a:pt x="238125" y="419100"/>
                </a:lnTo>
                <a:lnTo>
                  <a:pt x="257175" y="419100"/>
                </a:lnTo>
                <a:lnTo>
                  <a:pt x="266700" y="419100"/>
                </a:lnTo>
                <a:lnTo>
                  <a:pt x="276225" y="419100"/>
                </a:lnTo>
                <a:lnTo>
                  <a:pt x="285750" y="419100"/>
                </a:lnTo>
                <a:lnTo>
                  <a:pt x="304800" y="409575"/>
                </a:lnTo>
                <a:lnTo>
                  <a:pt x="323850" y="409575"/>
                </a:lnTo>
                <a:lnTo>
                  <a:pt x="333375" y="409575"/>
                </a:lnTo>
                <a:lnTo>
                  <a:pt x="342900" y="409575"/>
                </a:lnTo>
                <a:lnTo>
                  <a:pt x="361950" y="409575"/>
                </a:lnTo>
                <a:lnTo>
                  <a:pt x="381000" y="400050"/>
                </a:lnTo>
                <a:lnTo>
                  <a:pt x="390525" y="400050"/>
                </a:lnTo>
                <a:lnTo>
                  <a:pt x="400050" y="400050"/>
                </a:lnTo>
                <a:lnTo>
                  <a:pt x="409575" y="390525"/>
                </a:lnTo>
                <a:lnTo>
                  <a:pt x="428625" y="390525"/>
                </a:lnTo>
                <a:lnTo>
                  <a:pt x="438150" y="390525"/>
                </a:lnTo>
                <a:lnTo>
                  <a:pt x="457200" y="381000"/>
                </a:lnTo>
                <a:lnTo>
                  <a:pt x="466725" y="371475"/>
                </a:lnTo>
                <a:lnTo>
                  <a:pt x="485775" y="371475"/>
                </a:lnTo>
                <a:lnTo>
                  <a:pt x="495300" y="361950"/>
                </a:lnTo>
                <a:lnTo>
                  <a:pt x="514350" y="361950"/>
                </a:lnTo>
                <a:lnTo>
                  <a:pt x="523875" y="352425"/>
                </a:lnTo>
                <a:lnTo>
                  <a:pt x="542925" y="342900"/>
                </a:lnTo>
                <a:lnTo>
                  <a:pt x="552450" y="333375"/>
                </a:lnTo>
                <a:lnTo>
                  <a:pt x="561975" y="323850"/>
                </a:lnTo>
                <a:lnTo>
                  <a:pt x="571500" y="314325"/>
                </a:lnTo>
                <a:lnTo>
                  <a:pt x="581025" y="304800"/>
                </a:lnTo>
                <a:lnTo>
                  <a:pt x="590550" y="295275"/>
                </a:lnTo>
                <a:lnTo>
                  <a:pt x="600075" y="276225"/>
                </a:lnTo>
                <a:lnTo>
                  <a:pt x="609600" y="266700"/>
                </a:lnTo>
                <a:lnTo>
                  <a:pt x="619125" y="257175"/>
                </a:lnTo>
                <a:lnTo>
                  <a:pt x="628650" y="238125"/>
                </a:lnTo>
                <a:lnTo>
                  <a:pt x="638175" y="228600"/>
                </a:lnTo>
                <a:lnTo>
                  <a:pt x="647700" y="219075"/>
                </a:lnTo>
                <a:lnTo>
                  <a:pt x="647700" y="209550"/>
                </a:lnTo>
                <a:lnTo>
                  <a:pt x="647700" y="190500"/>
                </a:lnTo>
                <a:lnTo>
                  <a:pt x="647700" y="180975"/>
                </a:lnTo>
                <a:lnTo>
                  <a:pt x="647700" y="171450"/>
                </a:lnTo>
                <a:lnTo>
                  <a:pt x="647700" y="161925"/>
                </a:lnTo>
                <a:lnTo>
                  <a:pt x="647700" y="152400"/>
                </a:lnTo>
                <a:lnTo>
                  <a:pt x="647700" y="142875"/>
                </a:lnTo>
                <a:lnTo>
                  <a:pt x="638175" y="133350"/>
                </a:lnTo>
                <a:lnTo>
                  <a:pt x="638175" y="123825"/>
                </a:lnTo>
                <a:lnTo>
                  <a:pt x="628650" y="114300"/>
                </a:lnTo>
                <a:lnTo>
                  <a:pt x="619125" y="104775"/>
                </a:lnTo>
                <a:lnTo>
                  <a:pt x="619125" y="95250"/>
                </a:lnTo>
                <a:lnTo>
                  <a:pt x="609600" y="85725"/>
                </a:lnTo>
                <a:lnTo>
                  <a:pt x="600075" y="76200"/>
                </a:lnTo>
                <a:lnTo>
                  <a:pt x="590550" y="66675"/>
                </a:lnTo>
                <a:lnTo>
                  <a:pt x="581025" y="57150"/>
                </a:lnTo>
                <a:lnTo>
                  <a:pt x="571500" y="57150"/>
                </a:lnTo>
                <a:lnTo>
                  <a:pt x="552450" y="47625"/>
                </a:lnTo>
                <a:lnTo>
                  <a:pt x="542925" y="38100"/>
                </a:lnTo>
                <a:lnTo>
                  <a:pt x="533400" y="38100"/>
                </a:lnTo>
                <a:lnTo>
                  <a:pt x="523875" y="28575"/>
                </a:lnTo>
                <a:lnTo>
                  <a:pt x="514350" y="19050"/>
                </a:lnTo>
                <a:lnTo>
                  <a:pt x="495300" y="19050"/>
                </a:lnTo>
                <a:lnTo>
                  <a:pt x="485775" y="19050"/>
                </a:lnTo>
                <a:lnTo>
                  <a:pt x="476250" y="9525"/>
                </a:lnTo>
                <a:lnTo>
                  <a:pt x="457200" y="9525"/>
                </a:lnTo>
                <a:lnTo>
                  <a:pt x="447675" y="9525"/>
                </a:lnTo>
                <a:lnTo>
                  <a:pt x="428625" y="9525"/>
                </a:lnTo>
                <a:lnTo>
                  <a:pt x="419100" y="0"/>
                </a:lnTo>
                <a:lnTo>
                  <a:pt x="409575" y="0"/>
                </a:lnTo>
                <a:lnTo>
                  <a:pt x="390525" y="0"/>
                </a:lnTo>
                <a:lnTo>
                  <a:pt x="381000" y="0"/>
                </a:lnTo>
                <a:lnTo>
                  <a:pt x="361950" y="0"/>
                </a:lnTo>
                <a:lnTo>
                  <a:pt x="352425" y="0"/>
                </a:lnTo>
                <a:lnTo>
                  <a:pt x="333375" y="9525"/>
                </a:lnTo>
                <a:lnTo>
                  <a:pt x="323850" y="9525"/>
                </a:lnTo>
                <a:lnTo>
                  <a:pt x="314325" y="9525"/>
                </a:lnTo>
                <a:lnTo>
                  <a:pt x="295275" y="9525"/>
                </a:lnTo>
                <a:lnTo>
                  <a:pt x="285750" y="9525"/>
                </a:lnTo>
                <a:lnTo>
                  <a:pt x="266700" y="19050"/>
                </a:lnTo>
                <a:lnTo>
                  <a:pt x="257175" y="19050"/>
                </a:lnTo>
                <a:lnTo>
                  <a:pt x="247650" y="19050"/>
                </a:lnTo>
                <a:lnTo>
                  <a:pt x="238125" y="28575"/>
                </a:lnTo>
                <a:lnTo>
                  <a:pt x="228600" y="28575"/>
                </a:lnTo>
                <a:lnTo>
                  <a:pt x="209550" y="28575"/>
                </a:lnTo>
                <a:lnTo>
                  <a:pt x="200025" y="28575"/>
                </a:lnTo>
                <a:lnTo>
                  <a:pt x="190500" y="38100"/>
                </a:lnTo>
                <a:lnTo>
                  <a:pt x="180975" y="38100"/>
                </a:lnTo>
                <a:lnTo>
                  <a:pt x="171450" y="47625"/>
                </a:lnTo>
                <a:lnTo>
                  <a:pt x="161925" y="47625"/>
                </a:lnTo>
                <a:lnTo>
                  <a:pt x="142875" y="57150"/>
                </a:lnTo>
                <a:lnTo>
                  <a:pt x="142875" y="57150"/>
                </a:lnTo>
                <a:lnTo>
                  <a:pt x="133350" y="57150"/>
                </a:lnTo>
                <a:lnTo>
                  <a:pt x="123825" y="66675"/>
                </a:lnTo>
                <a:lnTo>
                  <a:pt x="123825" y="66675"/>
                </a:lnTo>
                <a:lnTo>
                  <a:pt x="114300" y="76200"/>
                </a:lnTo>
                <a:lnTo>
                  <a:pt x="104775" y="85725"/>
                </a:lnTo>
                <a:lnTo>
                  <a:pt x="95250" y="85725"/>
                </a:lnTo>
                <a:lnTo>
                  <a:pt x="95250" y="95250"/>
                </a:lnTo>
                <a:lnTo>
                  <a:pt x="85725" y="95250"/>
                </a:lnTo>
                <a:lnTo>
                  <a:pt x="76200" y="104775"/>
                </a:lnTo>
                <a:lnTo>
                  <a:pt x="66675" y="114300"/>
                </a:lnTo>
                <a:lnTo>
                  <a:pt x="66675" y="123825"/>
                </a:lnTo>
                <a:lnTo>
                  <a:pt x="57150" y="133350"/>
                </a:lnTo>
                <a:lnTo>
                  <a:pt x="57150" y="142875"/>
                </a:lnTo>
                <a:lnTo>
                  <a:pt x="47625" y="152400"/>
                </a:lnTo>
                <a:lnTo>
                  <a:pt x="47625" y="161925"/>
                </a:lnTo>
                <a:lnTo>
                  <a:pt x="38100" y="180975"/>
                </a:lnTo>
                <a:lnTo>
                  <a:pt x="38100" y="190500"/>
                </a:lnTo>
                <a:lnTo>
                  <a:pt x="28575" y="209550"/>
                </a:lnTo>
                <a:lnTo>
                  <a:pt x="28575" y="219075"/>
                </a:lnTo>
                <a:lnTo>
                  <a:pt x="19050" y="238125"/>
                </a:lnTo>
                <a:lnTo>
                  <a:pt x="19050" y="238125"/>
                </a:lnTo>
                <a:lnTo>
                  <a:pt x="19050" y="23812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333750" y="5305425"/>
            <a:ext cx="1447801" cy="657226"/>
          </a:xfrm>
          <a:custGeom>
            <a:avLst/>
            <a:gdLst/>
            <a:ahLst/>
            <a:cxnLst/>
            <a:rect l="0" t="0" r="0" b="0"/>
            <a:pathLst>
              <a:path w="1447801" h="657226">
                <a:moveTo>
                  <a:pt x="38100" y="47625"/>
                </a:moveTo>
                <a:lnTo>
                  <a:pt x="38100" y="47625"/>
                </a:lnTo>
                <a:lnTo>
                  <a:pt x="38100" y="47625"/>
                </a:lnTo>
                <a:lnTo>
                  <a:pt x="38100" y="47625"/>
                </a:lnTo>
                <a:lnTo>
                  <a:pt x="28575" y="57150"/>
                </a:lnTo>
                <a:lnTo>
                  <a:pt x="28575" y="66675"/>
                </a:lnTo>
                <a:lnTo>
                  <a:pt x="28575" y="66675"/>
                </a:lnTo>
                <a:lnTo>
                  <a:pt x="28575" y="76200"/>
                </a:lnTo>
                <a:lnTo>
                  <a:pt x="28575" y="85725"/>
                </a:lnTo>
                <a:lnTo>
                  <a:pt x="28575" y="95250"/>
                </a:lnTo>
                <a:lnTo>
                  <a:pt x="19050" y="104775"/>
                </a:lnTo>
                <a:lnTo>
                  <a:pt x="19050" y="114300"/>
                </a:lnTo>
                <a:lnTo>
                  <a:pt x="19050" y="133350"/>
                </a:lnTo>
                <a:lnTo>
                  <a:pt x="19050" y="142875"/>
                </a:lnTo>
                <a:lnTo>
                  <a:pt x="19050" y="152400"/>
                </a:lnTo>
                <a:lnTo>
                  <a:pt x="9525" y="171450"/>
                </a:lnTo>
                <a:lnTo>
                  <a:pt x="9525" y="180975"/>
                </a:lnTo>
                <a:lnTo>
                  <a:pt x="0" y="190500"/>
                </a:lnTo>
                <a:lnTo>
                  <a:pt x="0" y="209550"/>
                </a:lnTo>
                <a:lnTo>
                  <a:pt x="0" y="219075"/>
                </a:lnTo>
                <a:lnTo>
                  <a:pt x="9525" y="238125"/>
                </a:lnTo>
                <a:lnTo>
                  <a:pt x="9525" y="247650"/>
                </a:lnTo>
                <a:lnTo>
                  <a:pt x="9525" y="257175"/>
                </a:lnTo>
                <a:lnTo>
                  <a:pt x="0" y="266700"/>
                </a:lnTo>
                <a:lnTo>
                  <a:pt x="0" y="285750"/>
                </a:lnTo>
                <a:lnTo>
                  <a:pt x="0" y="295275"/>
                </a:lnTo>
                <a:lnTo>
                  <a:pt x="0" y="304800"/>
                </a:lnTo>
                <a:lnTo>
                  <a:pt x="0" y="323850"/>
                </a:lnTo>
                <a:lnTo>
                  <a:pt x="0" y="333375"/>
                </a:lnTo>
                <a:lnTo>
                  <a:pt x="0" y="342900"/>
                </a:lnTo>
                <a:lnTo>
                  <a:pt x="0" y="352425"/>
                </a:lnTo>
                <a:lnTo>
                  <a:pt x="9525" y="361950"/>
                </a:lnTo>
                <a:lnTo>
                  <a:pt x="9525" y="371475"/>
                </a:lnTo>
                <a:lnTo>
                  <a:pt x="9525" y="390525"/>
                </a:lnTo>
                <a:lnTo>
                  <a:pt x="9525" y="400050"/>
                </a:lnTo>
                <a:lnTo>
                  <a:pt x="9525" y="409575"/>
                </a:lnTo>
                <a:lnTo>
                  <a:pt x="9525" y="419100"/>
                </a:lnTo>
                <a:lnTo>
                  <a:pt x="9525" y="428625"/>
                </a:lnTo>
                <a:lnTo>
                  <a:pt x="9525" y="438150"/>
                </a:lnTo>
                <a:lnTo>
                  <a:pt x="9525" y="447675"/>
                </a:lnTo>
                <a:lnTo>
                  <a:pt x="9525" y="447675"/>
                </a:lnTo>
                <a:lnTo>
                  <a:pt x="9525" y="457200"/>
                </a:lnTo>
                <a:lnTo>
                  <a:pt x="9525" y="466725"/>
                </a:lnTo>
                <a:lnTo>
                  <a:pt x="9525" y="485775"/>
                </a:lnTo>
                <a:lnTo>
                  <a:pt x="9525" y="495300"/>
                </a:lnTo>
                <a:lnTo>
                  <a:pt x="9525" y="504825"/>
                </a:lnTo>
                <a:lnTo>
                  <a:pt x="9525" y="504825"/>
                </a:lnTo>
                <a:lnTo>
                  <a:pt x="9525" y="514350"/>
                </a:lnTo>
                <a:lnTo>
                  <a:pt x="9525" y="523875"/>
                </a:lnTo>
                <a:lnTo>
                  <a:pt x="9525" y="533400"/>
                </a:lnTo>
                <a:lnTo>
                  <a:pt x="9525" y="542925"/>
                </a:lnTo>
                <a:lnTo>
                  <a:pt x="9525" y="552450"/>
                </a:lnTo>
                <a:lnTo>
                  <a:pt x="9525" y="561975"/>
                </a:lnTo>
                <a:lnTo>
                  <a:pt x="9525" y="561975"/>
                </a:lnTo>
                <a:lnTo>
                  <a:pt x="9525" y="571500"/>
                </a:lnTo>
                <a:lnTo>
                  <a:pt x="9525" y="581025"/>
                </a:lnTo>
                <a:lnTo>
                  <a:pt x="19050" y="590550"/>
                </a:lnTo>
                <a:lnTo>
                  <a:pt x="19050" y="590550"/>
                </a:lnTo>
                <a:lnTo>
                  <a:pt x="19050" y="600075"/>
                </a:lnTo>
                <a:lnTo>
                  <a:pt x="19050" y="600075"/>
                </a:lnTo>
                <a:lnTo>
                  <a:pt x="19050" y="600075"/>
                </a:lnTo>
                <a:lnTo>
                  <a:pt x="19050" y="609600"/>
                </a:lnTo>
                <a:lnTo>
                  <a:pt x="28575" y="609600"/>
                </a:lnTo>
                <a:lnTo>
                  <a:pt x="28575" y="609600"/>
                </a:lnTo>
                <a:lnTo>
                  <a:pt x="38100" y="619125"/>
                </a:lnTo>
                <a:lnTo>
                  <a:pt x="38100" y="619125"/>
                </a:lnTo>
                <a:lnTo>
                  <a:pt x="47625" y="619125"/>
                </a:lnTo>
                <a:lnTo>
                  <a:pt x="47625" y="619125"/>
                </a:lnTo>
                <a:lnTo>
                  <a:pt x="47625" y="628650"/>
                </a:lnTo>
                <a:lnTo>
                  <a:pt x="57150" y="628650"/>
                </a:lnTo>
                <a:lnTo>
                  <a:pt x="66675" y="628650"/>
                </a:lnTo>
                <a:lnTo>
                  <a:pt x="76200" y="628650"/>
                </a:lnTo>
                <a:lnTo>
                  <a:pt x="76200" y="628650"/>
                </a:lnTo>
                <a:lnTo>
                  <a:pt x="85725" y="628650"/>
                </a:lnTo>
                <a:lnTo>
                  <a:pt x="95250" y="638175"/>
                </a:lnTo>
                <a:lnTo>
                  <a:pt x="95250" y="638175"/>
                </a:lnTo>
                <a:lnTo>
                  <a:pt x="104775" y="638175"/>
                </a:lnTo>
                <a:lnTo>
                  <a:pt x="123825" y="638175"/>
                </a:lnTo>
                <a:lnTo>
                  <a:pt x="123825" y="638175"/>
                </a:lnTo>
                <a:lnTo>
                  <a:pt x="133350" y="638175"/>
                </a:lnTo>
                <a:lnTo>
                  <a:pt x="142875" y="638175"/>
                </a:lnTo>
                <a:lnTo>
                  <a:pt x="152400" y="638175"/>
                </a:lnTo>
                <a:lnTo>
                  <a:pt x="161925" y="638175"/>
                </a:lnTo>
                <a:lnTo>
                  <a:pt x="171450" y="638175"/>
                </a:lnTo>
                <a:lnTo>
                  <a:pt x="180975" y="638175"/>
                </a:lnTo>
                <a:lnTo>
                  <a:pt x="190500" y="638175"/>
                </a:lnTo>
                <a:lnTo>
                  <a:pt x="200025" y="638175"/>
                </a:lnTo>
                <a:lnTo>
                  <a:pt x="219075" y="638175"/>
                </a:lnTo>
                <a:lnTo>
                  <a:pt x="228600" y="638175"/>
                </a:lnTo>
                <a:lnTo>
                  <a:pt x="238125" y="638175"/>
                </a:lnTo>
                <a:lnTo>
                  <a:pt x="247650" y="638175"/>
                </a:lnTo>
                <a:lnTo>
                  <a:pt x="266700" y="638175"/>
                </a:lnTo>
                <a:lnTo>
                  <a:pt x="276225" y="638175"/>
                </a:lnTo>
                <a:lnTo>
                  <a:pt x="285750" y="638175"/>
                </a:lnTo>
                <a:lnTo>
                  <a:pt x="295275" y="638175"/>
                </a:lnTo>
                <a:lnTo>
                  <a:pt x="304800" y="638175"/>
                </a:lnTo>
                <a:lnTo>
                  <a:pt x="323850" y="638175"/>
                </a:lnTo>
                <a:lnTo>
                  <a:pt x="333375" y="638175"/>
                </a:lnTo>
                <a:lnTo>
                  <a:pt x="352425" y="638175"/>
                </a:lnTo>
                <a:lnTo>
                  <a:pt x="361950" y="638175"/>
                </a:lnTo>
                <a:lnTo>
                  <a:pt x="371475" y="638175"/>
                </a:lnTo>
                <a:lnTo>
                  <a:pt x="381000" y="638175"/>
                </a:lnTo>
                <a:lnTo>
                  <a:pt x="400050" y="638175"/>
                </a:lnTo>
                <a:lnTo>
                  <a:pt x="409575" y="638175"/>
                </a:lnTo>
                <a:lnTo>
                  <a:pt x="419100" y="638175"/>
                </a:lnTo>
                <a:lnTo>
                  <a:pt x="428625" y="638175"/>
                </a:lnTo>
                <a:lnTo>
                  <a:pt x="447675" y="638175"/>
                </a:lnTo>
                <a:lnTo>
                  <a:pt x="457200" y="638175"/>
                </a:lnTo>
                <a:lnTo>
                  <a:pt x="476250" y="638175"/>
                </a:lnTo>
                <a:lnTo>
                  <a:pt x="485775" y="638175"/>
                </a:lnTo>
                <a:lnTo>
                  <a:pt x="495300" y="638175"/>
                </a:lnTo>
                <a:lnTo>
                  <a:pt x="514350" y="638175"/>
                </a:lnTo>
                <a:lnTo>
                  <a:pt x="523875" y="638175"/>
                </a:lnTo>
                <a:lnTo>
                  <a:pt x="533400" y="638175"/>
                </a:lnTo>
                <a:lnTo>
                  <a:pt x="552450" y="647700"/>
                </a:lnTo>
                <a:lnTo>
                  <a:pt x="561975" y="647700"/>
                </a:lnTo>
                <a:lnTo>
                  <a:pt x="571500" y="647700"/>
                </a:lnTo>
                <a:lnTo>
                  <a:pt x="590550" y="647700"/>
                </a:lnTo>
                <a:lnTo>
                  <a:pt x="600075" y="647700"/>
                </a:lnTo>
                <a:lnTo>
                  <a:pt x="609600" y="647700"/>
                </a:lnTo>
                <a:lnTo>
                  <a:pt x="628650" y="647700"/>
                </a:lnTo>
                <a:lnTo>
                  <a:pt x="638175" y="647700"/>
                </a:lnTo>
                <a:lnTo>
                  <a:pt x="657225" y="647700"/>
                </a:lnTo>
                <a:lnTo>
                  <a:pt x="666750" y="647700"/>
                </a:lnTo>
                <a:lnTo>
                  <a:pt x="676275" y="647700"/>
                </a:lnTo>
                <a:lnTo>
                  <a:pt x="695325" y="647700"/>
                </a:lnTo>
                <a:lnTo>
                  <a:pt x="704850" y="647700"/>
                </a:lnTo>
                <a:lnTo>
                  <a:pt x="714375" y="657225"/>
                </a:lnTo>
                <a:lnTo>
                  <a:pt x="733425" y="657225"/>
                </a:lnTo>
                <a:lnTo>
                  <a:pt x="742950" y="657225"/>
                </a:lnTo>
                <a:lnTo>
                  <a:pt x="762000" y="657225"/>
                </a:lnTo>
                <a:lnTo>
                  <a:pt x="771525" y="657225"/>
                </a:lnTo>
                <a:lnTo>
                  <a:pt x="781050" y="657225"/>
                </a:lnTo>
                <a:lnTo>
                  <a:pt x="800100" y="657225"/>
                </a:lnTo>
                <a:lnTo>
                  <a:pt x="809625" y="657225"/>
                </a:lnTo>
                <a:lnTo>
                  <a:pt x="819150" y="657225"/>
                </a:lnTo>
                <a:lnTo>
                  <a:pt x="838200" y="657225"/>
                </a:lnTo>
                <a:lnTo>
                  <a:pt x="847725" y="657225"/>
                </a:lnTo>
                <a:lnTo>
                  <a:pt x="866775" y="657225"/>
                </a:lnTo>
                <a:lnTo>
                  <a:pt x="876300" y="657225"/>
                </a:lnTo>
                <a:lnTo>
                  <a:pt x="895350" y="657225"/>
                </a:lnTo>
                <a:lnTo>
                  <a:pt x="904875" y="657225"/>
                </a:lnTo>
                <a:lnTo>
                  <a:pt x="914400" y="657225"/>
                </a:lnTo>
                <a:lnTo>
                  <a:pt x="933450" y="657225"/>
                </a:lnTo>
                <a:lnTo>
                  <a:pt x="942975" y="657225"/>
                </a:lnTo>
                <a:lnTo>
                  <a:pt x="952500" y="657225"/>
                </a:lnTo>
                <a:lnTo>
                  <a:pt x="971550" y="657225"/>
                </a:lnTo>
                <a:lnTo>
                  <a:pt x="981075" y="657225"/>
                </a:lnTo>
                <a:lnTo>
                  <a:pt x="1000125" y="657225"/>
                </a:lnTo>
                <a:lnTo>
                  <a:pt x="1009650" y="657225"/>
                </a:lnTo>
                <a:lnTo>
                  <a:pt x="1028700" y="657225"/>
                </a:lnTo>
                <a:lnTo>
                  <a:pt x="1038225" y="657225"/>
                </a:lnTo>
                <a:lnTo>
                  <a:pt x="1047750" y="647700"/>
                </a:lnTo>
                <a:lnTo>
                  <a:pt x="1057275" y="647700"/>
                </a:lnTo>
                <a:lnTo>
                  <a:pt x="1076325" y="647700"/>
                </a:lnTo>
                <a:lnTo>
                  <a:pt x="1085850" y="647700"/>
                </a:lnTo>
                <a:lnTo>
                  <a:pt x="1095375" y="647700"/>
                </a:lnTo>
                <a:lnTo>
                  <a:pt x="1114425" y="647700"/>
                </a:lnTo>
                <a:lnTo>
                  <a:pt x="1123950" y="647700"/>
                </a:lnTo>
                <a:lnTo>
                  <a:pt x="1143000" y="647700"/>
                </a:lnTo>
                <a:lnTo>
                  <a:pt x="1152525" y="647700"/>
                </a:lnTo>
                <a:lnTo>
                  <a:pt x="1162050" y="647700"/>
                </a:lnTo>
                <a:lnTo>
                  <a:pt x="1171575" y="647700"/>
                </a:lnTo>
                <a:lnTo>
                  <a:pt x="1190625" y="647700"/>
                </a:lnTo>
                <a:lnTo>
                  <a:pt x="1200150" y="647700"/>
                </a:lnTo>
                <a:lnTo>
                  <a:pt x="1209675" y="647700"/>
                </a:lnTo>
                <a:lnTo>
                  <a:pt x="1219200" y="647700"/>
                </a:lnTo>
                <a:lnTo>
                  <a:pt x="1238250" y="647700"/>
                </a:lnTo>
                <a:lnTo>
                  <a:pt x="1247775" y="647700"/>
                </a:lnTo>
                <a:lnTo>
                  <a:pt x="1257300" y="647700"/>
                </a:lnTo>
                <a:lnTo>
                  <a:pt x="1266825" y="647700"/>
                </a:lnTo>
                <a:lnTo>
                  <a:pt x="1276350" y="647700"/>
                </a:lnTo>
                <a:lnTo>
                  <a:pt x="1285875" y="657225"/>
                </a:lnTo>
                <a:lnTo>
                  <a:pt x="1295400" y="657225"/>
                </a:lnTo>
                <a:lnTo>
                  <a:pt x="1304925" y="657225"/>
                </a:lnTo>
                <a:lnTo>
                  <a:pt x="1323975" y="657225"/>
                </a:lnTo>
                <a:lnTo>
                  <a:pt x="1333500" y="657225"/>
                </a:lnTo>
                <a:lnTo>
                  <a:pt x="1333500" y="657225"/>
                </a:lnTo>
                <a:lnTo>
                  <a:pt x="1343025" y="657225"/>
                </a:lnTo>
                <a:lnTo>
                  <a:pt x="1352550" y="657225"/>
                </a:lnTo>
                <a:lnTo>
                  <a:pt x="1362075" y="657225"/>
                </a:lnTo>
                <a:lnTo>
                  <a:pt x="1371600" y="657225"/>
                </a:lnTo>
                <a:lnTo>
                  <a:pt x="1381125" y="657225"/>
                </a:lnTo>
                <a:lnTo>
                  <a:pt x="1381125" y="657225"/>
                </a:lnTo>
                <a:lnTo>
                  <a:pt x="1390650" y="647700"/>
                </a:lnTo>
                <a:lnTo>
                  <a:pt x="1400175" y="647700"/>
                </a:lnTo>
                <a:lnTo>
                  <a:pt x="1400175" y="638175"/>
                </a:lnTo>
                <a:lnTo>
                  <a:pt x="1409700" y="638175"/>
                </a:lnTo>
                <a:lnTo>
                  <a:pt x="1409700" y="628650"/>
                </a:lnTo>
                <a:lnTo>
                  <a:pt x="1419225" y="619125"/>
                </a:lnTo>
                <a:lnTo>
                  <a:pt x="1419225" y="609600"/>
                </a:lnTo>
                <a:lnTo>
                  <a:pt x="1428750" y="600075"/>
                </a:lnTo>
                <a:lnTo>
                  <a:pt x="1428750" y="590550"/>
                </a:lnTo>
                <a:lnTo>
                  <a:pt x="1438275" y="581025"/>
                </a:lnTo>
                <a:lnTo>
                  <a:pt x="1438275" y="561975"/>
                </a:lnTo>
                <a:lnTo>
                  <a:pt x="1438275" y="552450"/>
                </a:lnTo>
                <a:lnTo>
                  <a:pt x="1438275" y="542925"/>
                </a:lnTo>
                <a:lnTo>
                  <a:pt x="1447800" y="523875"/>
                </a:lnTo>
                <a:lnTo>
                  <a:pt x="1447800" y="514350"/>
                </a:lnTo>
                <a:lnTo>
                  <a:pt x="1447800" y="504825"/>
                </a:lnTo>
                <a:lnTo>
                  <a:pt x="1447800" y="495300"/>
                </a:lnTo>
                <a:lnTo>
                  <a:pt x="1447800" y="476250"/>
                </a:lnTo>
                <a:lnTo>
                  <a:pt x="1447800" y="466725"/>
                </a:lnTo>
                <a:lnTo>
                  <a:pt x="1447800" y="447675"/>
                </a:lnTo>
                <a:lnTo>
                  <a:pt x="1447800" y="438150"/>
                </a:lnTo>
                <a:lnTo>
                  <a:pt x="1447800" y="419100"/>
                </a:lnTo>
                <a:lnTo>
                  <a:pt x="1447800" y="409575"/>
                </a:lnTo>
                <a:lnTo>
                  <a:pt x="1447800" y="390525"/>
                </a:lnTo>
                <a:lnTo>
                  <a:pt x="1438275" y="381000"/>
                </a:lnTo>
                <a:lnTo>
                  <a:pt x="1438275" y="361950"/>
                </a:lnTo>
                <a:lnTo>
                  <a:pt x="1438275" y="352425"/>
                </a:lnTo>
                <a:lnTo>
                  <a:pt x="1438275" y="333375"/>
                </a:lnTo>
                <a:lnTo>
                  <a:pt x="1438275" y="323850"/>
                </a:lnTo>
                <a:lnTo>
                  <a:pt x="1438275" y="304800"/>
                </a:lnTo>
                <a:lnTo>
                  <a:pt x="1438275" y="285750"/>
                </a:lnTo>
                <a:lnTo>
                  <a:pt x="1438275" y="276225"/>
                </a:lnTo>
                <a:lnTo>
                  <a:pt x="1438275" y="257175"/>
                </a:lnTo>
                <a:lnTo>
                  <a:pt x="1438275" y="238125"/>
                </a:lnTo>
                <a:lnTo>
                  <a:pt x="1428750" y="228600"/>
                </a:lnTo>
                <a:lnTo>
                  <a:pt x="1428750" y="209550"/>
                </a:lnTo>
                <a:lnTo>
                  <a:pt x="1428750" y="190500"/>
                </a:lnTo>
                <a:lnTo>
                  <a:pt x="1428750" y="180975"/>
                </a:lnTo>
                <a:lnTo>
                  <a:pt x="1428750" y="161925"/>
                </a:lnTo>
                <a:lnTo>
                  <a:pt x="1428750" y="142875"/>
                </a:lnTo>
                <a:lnTo>
                  <a:pt x="1428750" y="133350"/>
                </a:lnTo>
                <a:lnTo>
                  <a:pt x="1428750" y="123825"/>
                </a:lnTo>
                <a:lnTo>
                  <a:pt x="1428750" y="114300"/>
                </a:lnTo>
                <a:lnTo>
                  <a:pt x="1428750" y="104775"/>
                </a:lnTo>
                <a:lnTo>
                  <a:pt x="1428750" y="95250"/>
                </a:lnTo>
                <a:lnTo>
                  <a:pt x="1428750" y="85725"/>
                </a:lnTo>
                <a:lnTo>
                  <a:pt x="1419225" y="76200"/>
                </a:lnTo>
                <a:lnTo>
                  <a:pt x="1419225" y="76200"/>
                </a:lnTo>
                <a:lnTo>
                  <a:pt x="1419225" y="66675"/>
                </a:lnTo>
                <a:lnTo>
                  <a:pt x="1409700" y="66675"/>
                </a:lnTo>
                <a:lnTo>
                  <a:pt x="1409700" y="66675"/>
                </a:lnTo>
                <a:lnTo>
                  <a:pt x="1400175" y="66675"/>
                </a:lnTo>
                <a:lnTo>
                  <a:pt x="1400175" y="57150"/>
                </a:lnTo>
                <a:lnTo>
                  <a:pt x="1390650" y="57150"/>
                </a:lnTo>
                <a:lnTo>
                  <a:pt x="1381125" y="57150"/>
                </a:lnTo>
                <a:lnTo>
                  <a:pt x="1381125" y="57150"/>
                </a:lnTo>
                <a:lnTo>
                  <a:pt x="1371600" y="57150"/>
                </a:lnTo>
                <a:lnTo>
                  <a:pt x="1362075" y="57150"/>
                </a:lnTo>
                <a:lnTo>
                  <a:pt x="1352550" y="47625"/>
                </a:lnTo>
                <a:lnTo>
                  <a:pt x="1343025" y="47625"/>
                </a:lnTo>
                <a:lnTo>
                  <a:pt x="1333500" y="47625"/>
                </a:lnTo>
                <a:lnTo>
                  <a:pt x="1323975" y="47625"/>
                </a:lnTo>
                <a:lnTo>
                  <a:pt x="1314450" y="47625"/>
                </a:lnTo>
                <a:lnTo>
                  <a:pt x="1304925" y="47625"/>
                </a:lnTo>
                <a:lnTo>
                  <a:pt x="1295400" y="47625"/>
                </a:lnTo>
                <a:lnTo>
                  <a:pt x="1285875" y="47625"/>
                </a:lnTo>
                <a:lnTo>
                  <a:pt x="1276350" y="47625"/>
                </a:lnTo>
                <a:lnTo>
                  <a:pt x="1266825" y="47625"/>
                </a:lnTo>
                <a:lnTo>
                  <a:pt x="1247775" y="47625"/>
                </a:lnTo>
                <a:lnTo>
                  <a:pt x="1238250" y="38100"/>
                </a:lnTo>
                <a:lnTo>
                  <a:pt x="1228725" y="38100"/>
                </a:lnTo>
                <a:lnTo>
                  <a:pt x="1209675" y="38100"/>
                </a:lnTo>
                <a:lnTo>
                  <a:pt x="1200150" y="38100"/>
                </a:lnTo>
                <a:lnTo>
                  <a:pt x="1190625" y="38100"/>
                </a:lnTo>
                <a:lnTo>
                  <a:pt x="1171575" y="38100"/>
                </a:lnTo>
                <a:lnTo>
                  <a:pt x="1162050" y="38100"/>
                </a:lnTo>
                <a:lnTo>
                  <a:pt x="1143000" y="38100"/>
                </a:lnTo>
                <a:lnTo>
                  <a:pt x="1133475" y="38100"/>
                </a:lnTo>
                <a:lnTo>
                  <a:pt x="1123950" y="28575"/>
                </a:lnTo>
                <a:lnTo>
                  <a:pt x="1104900" y="28575"/>
                </a:lnTo>
                <a:lnTo>
                  <a:pt x="1095375" y="28575"/>
                </a:lnTo>
                <a:lnTo>
                  <a:pt x="1085850" y="28575"/>
                </a:lnTo>
                <a:lnTo>
                  <a:pt x="1066800" y="28575"/>
                </a:lnTo>
                <a:lnTo>
                  <a:pt x="1047750" y="28575"/>
                </a:lnTo>
                <a:lnTo>
                  <a:pt x="1038225" y="28575"/>
                </a:lnTo>
                <a:lnTo>
                  <a:pt x="1019175" y="28575"/>
                </a:lnTo>
                <a:lnTo>
                  <a:pt x="1000125" y="28575"/>
                </a:lnTo>
                <a:lnTo>
                  <a:pt x="990600" y="28575"/>
                </a:lnTo>
                <a:lnTo>
                  <a:pt x="971550" y="28575"/>
                </a:lnTo>
                <a:lnTo>
                  <a:pt x="952500" y="28575"/>
                </a:lnTo>
                <a:lnTo>
                  <a:pt x="942975" y="28575"/>
                </a:lnTo>
                <a:lnTo>
                  <a:pt x="923925" y="28575"/>
                </a:lnTo>
                <a:lnTo>
                  <a:pt x="904875" y="38100"/>
                </a:lnTo>
                <a:lnTo>
                  <a:pt x="895350" y="38100"/>
                </a:lnTo>
                <a:lnTo>
                  <a:pt x="876300" y="38100"/>
                </a:lnTo>
                <a:lnTo>
                  <a:pt x="857250" y="38100"/>
                </a:lnTo>
                <a:lnTo>
                  <a:pt x="847725" y="38100"/>
                </a:lnTo>
                <a:lnTo>
                  <a:pt x="828675" y="38100"/>
                </a:lnTo>
                <a:lnTo>
                  <a:pt x="809625" y="38100"/>
                </a:lnTo>
                <a:lnTo>
                  <a:pt x="800100" y="38100"/>
                </a:lnTo>
                <a:lnTo>
                  <a:pt x="781050" y="38100"/>
                </a:lnTo>
                <a:lnTo>
                  <a:pt x="762000" y="38100"/>
                </a:lnTo>
                <a:lnTo>
                  <a:pt x="752475" y="38100"/>
                </a:lnTo>
                <a:lnTo>
                  <a:pt x="733425" y="38100"/>
                </a:lnTo>
                <a:lnTo>
                  <a:pt x="714375" y="38100"/>
                </a:lnTo>
                <a:lnTo>
                  <a:pt x="695325" y="28575"/>
                </a:lnTo>
                <a:lnTo>
                  <a:pt x="685800" y="28575"/>
                </a:lnTo>
                <a:lnTo>
                  <a:pt x="666750" y="28575"/>
                </a:lnTo>
                <a:lnTo>
                  <a:pt x="647700" y="28575"/>
                </a:lnTo>
                <a:lnTo>
                  <a:pt x="638175" y="28575"/>
                </a:lnTo>
                <a:lnTo>
                  <a:pt x="619125" y="28575"/>
                </a:lnTo>
                <a:lnTo>
                  <a:pt x="600075" y="28575"/>
                </a:lnTo>
                <a:lnTo>
                  <a:pt x="581025" y="28575"/>
                </a:lnTo>
                <a:lnTo>
                  <a:pt x="571500" y="28575"/>
                </a:lnTo>
                <a:lnTo>
                  <a:pt x="552450" y="28575"/>
                </a:lnTo>
                <a:lnTo>
                  <a:pt x="533400" y="28575"/>
                </a:lnTo>
                <a:lnTo>
                  <a:pt x="523875" y="28575"/>
                </a:lnTo>
                <a:lnTo>
                  <a:pt x="504825" y="28575"/>
                </a:lnTo>
                <a:lnTo>
                  <a:pt x="485775" y="28575"/>
                </a:lnTo>
                <a:lnTo>
                  <a:pt x="466725" y="28575"/>
                </a:lnTo>
                <a:lnTo>
                  <a:pt x="457200" y="28575"/>
                </a:lnTo>
                <a:lnTo>
                  <a:pt x="438150" y="28575"/>
                </a:lnTo>
                <a:lnTo>
                  <a:pt x="419100" y="28575"/>
                </a:lnTo>
                <a:lnTo>
                  <a:pt x="409575" y="28575"/>
                </a:lnTo>
                <a:lnTo>
                  <a:pt x="381000" y="28575"/>
                </a:lnTo>
                <a:lnTo>
                  <a:pt x="371475" y="28575"/>
                </a:lnTo>
                <a:lnTo>
                  <a:pt x="352425" y="28575"/>
                </a:lnTo>
                <a:lnTo>
                  <a:pt x="342900" y="28575"/>
                </a:lnTo>
                <a:lnTo>
                  <a:pt x="323850" y="28575"/>
                </a:lnTo>
                <a:lnTo>
                  <a:pt x="304800" y="28575"/>
                </a:lnTo>
                <a:lnTo>
                  <a:pt x="295275" y="28575"/>
                </a:lnTo>
                <a:lnTo>
                  <a:pt x="276225" y="19050"/>
                </a:lnTo>
                <a:lnTo>
                  <a:pt x="266700" y="19050"/>
                </a:lnTo>
                <a:lnTo>
                  <a:pt x="247650" y="19050"/>
                </a:lnTo>
                <a:lnTo>
                  <a:pt x="238125" y="19050"/>
                </a:lnTo>
                <a:lnTo>
                  <a:pt x="219075" y="19050"/>
                </a:lnTo>
                <a:lnTo>
                  <a:pt x="209550" y="19050"/>
                </a:lnTo>
                <a:lnTo>
                  <a:pt x="200025" y="19050"/>
                </a:lnTo>
                <a:lnTo>
                  <a:pt x="190500" y="19050"/>
                </a:lnTo>
                <a:lnTo>
                  <a:pt x="171450" y="9525"/>
                </a:lnTo>
                <a:lnTo>
                  <a:pt x="161925" y="9525"/>
                </a:lnTo>
                <a:lnTo>
                  <a:pt x="152400" y="9525"/>
                </a:lnTo>
                <a:lnTo>
                  <a:pt x="142875" y="9525"/>
                </a:lnTo>
                <a:lnTo>
                  <a:pt x="133350" y="9525"/>
                </a:lnTo>
                <a:lnTo>
                  <a:pt x="123825" y="9525"/>
                </a:lnTo>
                <a:lnTo>
                  <a:pt x="114300" y="9525"/>
                </a:lnTo>
                <a:lnTo>
                  <a:pt x="104775" y="9525"/>
                </a:lnTo>
                <a:lnTo>
                  <a:pt x="95250" y="9525"/>
                </a:lnTo>
                <a:lnTo>
                  <a:pt x="85725" y="9525"/>
                </a:lnTo>
                <a:lnTo>
                  <a:pt x="85725" y="9525"/>
                </a:lnTo>
                <a:lnTo>
                  <a:pt x="76200" y="9525"/>
                </a:lnTo>
                <a:lnTo>
                  <a:pt x="76200" y="0"/>
                </a:lnTo>
                <a:lnTo>
                  <a:pt x="76200" y="0"/>
                </a:lnTo>
                <a:lnTo>
                  <a:pt x="76200" y="9525"/>
                </a:lnTo>
                <a:lnTo>
                  <a:pt x="66675" y="9525"/>
                </a:lnTo>
                <a:lnTo>
                  <a:pt x="66675" y="9525"/>
                </a:lnTo>
                <a:lnTo>
                  <a:pt x="66675" y="19050"/>
                </a:lnTo>
                <a:lnTo>
                  <a:pt x="66675" y="19050"/>
                </a:lnTo>
                <a:lnTo>
                  <a:pt x="66675" y="190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591175" y="5762625"/>
            <a:ext cx="2352676" cy="342901"/>
          </a:xfrm>
          <a:custGeom>
            <a:avLst/>
            <a:gdLst/>
            <a:ahLst/>
            <a:cxnLst/>
            <a:rect l="0" t="0" r="0" b="0"/>
            <a:pathLst>
              <a:path w="2352676" h="342901">
                <a:moveTo>
                  <a:pt x="28575" y="0"/>
                </a:moveTo>
                <a:lnTo>
                  <a:pt x="28575" y="0"/>
                </a:lnTo>
                <a:lnTo>
                  <a:pt x="19050" y="19050"/>
                </a:lnTo>
                <a:lnTo>
                  <a:pt x="19050" y="28575"/>
                </a:lnTo>
                <a:lnTo>
                  <a:pt x="9525" y="47625"/>
                </a:lnTo>
                <a:lnTo>
                  <a:pt x="9525" y="66675"/>
                </a:lnTo>
                <a:lnTo>
                  <a:pt x="0" y="95250"/>
                </a:lnTo>
                <a:lnTo>
                  <a:pt x="0" y="114300"/>
                </a:lnTo>
                <a:lnTo>
                  <a:pt x="0" y="133350"/>
                </a:lnTo>
                <a:lnTo>
                  <a:pt x="0" y="152400"/>
                </a:lnTo>
                <a:lnTo>
                  <a:pt x="0" y="171450"/>
                </a:lnTo>
                <a:lnTo>
                  <a:pt x="0" y="190500"/>
                </a:lnTo>
                <a:lnTo>
                  <a:pt x="0" y="209550"/>
                </a:lnTo>
                <a:lnTo>
                  <a:pt x="0" y="228600"/>
                </a:lnTo>
                <a:lnTo>
                  <a:pt x="0" y="238125"/>
                </a:lnTo>
                <a:lnTo>
                  <a:pt x="0" y="247650"/>
                </a:lnTo>
                <a:lnTo>
                  <a:pt x="0" y="247650"/>
                </a:lnTo>
                <a:lnTo>
                  <a:pt x="0" y="257175"/>
                </a:lnTo>
                <a:lnTo>
                  <a:pt x="9525" y="266700"/>
                </a:lnTo>
                <a:lnTo>
                  <a:pt x="19050" y="266700"/>
                </a:lnTo>
                <a:lnTo>
                  <a:pt x="19050" y="276225"/>
                </a:lnTo>
                <a:lnTo>
                  <a:pt x="28575" y="276225"/>
                </a:lnTo>
                <a:lnTo>
                  <a:pt x="38100" y="276225"/>
                </a:lnTo>
                <a:lnTo>
                  <a:pt x="57150" y="285750"/>
                </a:lnTo>
                <a:lnTo>
                  <a:pt x="66675" y="285750"/>
                </a:lnTo>
                <a:lnTo>
                  <a:pt x="76200" y="285750"/>
                </a:lnTo>
                <a:lnTo>
                  <a:pt x="85725" y="285750"/>
                </a:lnTo>
                <a:lnTo>
                  <a:pt x="104775" y="285750"/>
                </a:lnTo>
                <a:lnTo>
                  <a:pt x="114300" y="285750"/>
                </a:lnTo>
                <a:lnTo>
                  <a:pt x="133350" y="285750"/>
                </a:lnTo>
                <a:lnTo>
                  <a:pt x="142875" y="295275"/>
                </a:lnTo>
                <a:lnTo>
                  <a:pt x="161925" y="295275"/>
                </a:lnTo>
                <a:lnTo>
                  <a:pt x="180975" y="295275"/>
                </a:lnTo>
                <a:lnTo>
                  <a:pt x="200025" y="295275"/>
                </a:lnTo>
                <a:lnTo>
                  <a:pt x="219075" y="295275"/>
                </a:lnTo>
                <a:lnTo>
                  <a:pt x="238125" y="295275"/>
                </a:lnTo>
                <a:lnTo>
                  <a:pt x="266700" y="295275"/>
                </a:lnTo>
                <a:lnTo>
                  <a:pt x="285750" y="304800"/>
                </a:lnTo>
                <a:lnTo>
                  <a:pt x="314325" y="304800"/>
                </a:lnTo>
                <a:lnTo>
                  <a:pt x="333375" y="304800"/>
                </a:lnTo>
                <a:lnTo>
                  <a:pt x="361950" y="304800"/>
                </a:lnTo>
                <a:lnTo>
                  <a:pt x="381000" y="304800"/>
                </a:lnTo>
                <a:lnTo>
                  <a:pt x="409575" y="304800"/>
                </a:lnTo>
                <a:lnTo>
                  <a:pt x="438150" y="304800"/>
                </a:lnTo>
                <a:lnTo>
                  <a:pt x="457200" y="304800"/>
                </a:lnTo>
                <a:lnTo>
                  <a:pt x="485775" y="304800"/>
                </a:lnTo>
                <a:lnTo>
                  <a:pt x="514350" y="304800"/>
                </a:lnTo>
                <a:lnTo>
                  <a:pt x="542925" y="304800"/>
                </a:lnTo>
                <a:lnTo>
                  <a:pt x="571500" y="304800"/>
                </a:lnTo>
                <a:lnTo>
                  <a:pt x="600075" y="304800"/>
                </a:lnTo>
                <a:lnTo>
                  <a:pt x="628650" y="304800"/>
                </a:lnTo>
                <a:lnTo>
                  <a:pt x="657225" y="304800"/>
                </a:lnTo>
                <a:lnTo>
                  <a:pt x="685800" y="304800"/>
                </a:lnTo>
                <a:lnTo>
                  <a:pt x="714375" y="304800"/>
                </a:lnTo>
                <a:lnTo>
                  <a:pt x="742950" y="304800"/>
                </a:lnTo>
                <a:lnTo>
                  <a:pt x="781050" y="304800"/>
                </a:lnTo>
                <a:lnTo>
                  <a:pt x="809625" y="304800"/>
                </a:lnTo>
                <a:lnTo>
                  <a:pt x="838200" y="304800"/>
                </a:lnTo>
                <a:lnTo>
                  <a:pt x="876300" y="304800"/>
                </a:lnTo>
                <a:lnTo>
                  <a:pt x="904875" y="304800"/>
                </a:lnTo>
                <a:lnTo>
                  <a:pt x="933450" y="304800"/>
                </a:lnTo>
                <a:lnTo>
                  <a:pt x="962025" y="304800"/>
                </a:lnTo>
                <a:lnTo>
                  <a:pt x="990600" y="304800"/>
                </a:lnTo>
                <a:lnTo>
                  <a:pt x="1028700" y="314325"/>
                </a:lnTo>
                <a:lnTo>
                  <a:pt x="1057275" y="314325"/>
                </a:lnTo>
                <a:lnTo>
                  <a:pt x="1085850" y="314325"/>
                </a:lnTo>
                <a:lnTo>
                  <a:pt x="1123950" y="314325"/>
                </a:lnTo>
                <a:lnTo>
                  <a:pt x="1152525" y="314325"/>
                </a:lnTo>
                <a:lnTo>
                  <a:pt x="1181100" y="314325"/>
                </a:lnTo>
                <a:lnTo>
                  <a:pt x="1209675" y="323850"/>
                </a:lnTo>
                <a:lnTo>
                  <a:pt x="1238250" y="323850"/>
                </a:lnTo>
                <a:lnTo>
                  <a:pt x="1266825" y="323850"/>
                </a:lnTo>
                <a:lnTo>
                  <a:pt x="1295400" y="323850"/>
                </a:lnTo>
                <a:lnTo>
                  <a:pt x="1323975" y="323850"/>
                </a:lnTo>
                <a:lnTo>
                  <a:pt x="1352550" y="333375"/>
                </a:lnTo>
                <a:lnTo>
                  <a:pt x="1381125" y="333375"/>
                </a:lnTo>
                <a:lnTo>
                  <a:pt x="1409700" y="333375"/>
                </a:lnTo>
                <a:lnTo>
                  <a:pt x="1438275" y="333375"/>
                </a:lnTo>
                <a:lnTo>
                  <a:pt x="1466850" y="342900"/>
                </a:lnTo>
                <a:lnTo>
                  <a:pt x="1485900" y="342900"/>
                </a:lnTo>
                <a:lnTo>
                  <a:pt x="1514475" y="342900"/>
                </a:lnTo>
                <a:lnTo>
                  <a:pt x="1543050" y="342900"/>
                </a:lnTo>
                <a:lnTo>
                  <a:pt x="1571625" y="342900"/>
                </a:lnTo>
                <a:lnTo>
                  <a:pt x="1600200" y="333375"/>
                </a:lnTo>
                <a:lnTo>
                  <a:pt x="1628775" y="333375"/>
                </a:lnTo>
                <a:lnTo>
                  <a:pt x="1647825" y="333375"/>
                </a:lnTo>
                <a:lnTo>
                  <a:pt x="1676400" y="333375"/>
                </a:lnTo>
                <a:lnTo>
                  <a:pt x="1704975" y="323850"/>
                </a:lnTo>
                <a:lnTo>
                  <a:pt x="1724025" y="323850"/>
                </a:lnTo>
                <a:lnTo>
                  <a:pt x="1752600" y="323850"/>
                </a:lnTo>
                <a:lnTo>
                  <a:pt x="1781175" y="314325"/>
                </a:lnTo>
                <a:lnTo>
                  <a:pt x="1800225" y="314325"/>
                </a:lnTo>
                <a:lnTo>
                  <a:pt x="1828800" y="314325"/>
                </a:lnTo>
                <a:lnTo>
                  <a:pt x="1847850" y="304800"/>
                </a:lnTo>
                <a:lnTo>
                  <a:pt x="1876425" y="304800"/>
                </a:lnTo>
                <a:lnTo>
                  <a:pt x="1905000" y="304800"/>
                </a:lnTo>
                <a:lnTo>
                  <a:pt x="1933575" y="295275"/>
                </a:lnTo>
                <a:lnTo>
                  <a:pt x="1952625" y="295275"/>
                </a:lnTo>
                <a:lnTo>
                  <a:pt x="1981200" y="295275"/>
                </a:lnTo>
                <a:lnTo>
                  <a:pt x="2000250" y="285750"/>
                </a:lnTo>
                <a:lnTo>
                  <a:pt x="2028825" y="285750"/>
                </a:lnTo>
                <a:lnTo>
                  <a:pt x="2047875" y="285750"/>
                </a:lnTo>
                <a:lnTo>
                  <a:pt x="2076450" y="285750"/>
                </a:lnTo>
                <a:lnTo>
                  <a:pt x="2095500" y="285750"/>
                </a:lnTo>
                <a:lnTo>
                  <a:pt x="2124075" y="276225"/>
                </a:lnTo>
                <a:lnTo>
                  <a:pt x="2143125" y="276225"/>
                </a:lnTo>
                <a:lnTo>
                  <a:pt x="2171700" y="276225"/>
                </a:lnTo>
                <a:lnTo>
                  <a:pt x="2190750" y="276225"/>
                </a:lnTo>
                <a:lnTo>
                  <a:pt x="2209800" y="276225"/>
                </a:lnTo>
                <a:lnTo>
                  <a:pt x="2228850" y="276225"/>
                </a:lnTo>
                <a:lnTo>
                  <a:pt x="2247900" y="276225"/>
                </a:lnTo>
                <a:lnTo>
                  <a:pt x="2266950" y="276225"/>
                </a:lnTo>
                <a:lnTo>
                  <a:pt x="2286000" y="276225"/>
                </a:lnTo>
                <a:lnTo>
                  <a:pt x="2305050" y="266700"/>
                </a:lnTo>
                <a:lnTo>
                  <a:pt x="2314575" y="266700"/>
                </a:lnTo>
                <a:lnTo>
                  <a:pt x="2324100" y="257175"/>
                </a:lnTo>
                <a:lnTo>
                  <a:pt x="2333625" y="247650"/>
                </a:lnTo>
                <a:lnTo>
                  <a:pt x="2343150" y="238125"/>
                </a:lnTo>
                <a:lnTo>
                  <a:pt x="2352675" y="228600"/>
                </a:lnTo>
                <a:lnTo>
                  <a:pt x="2352675" y="209550"/>
                </a:lnTo>
                <a:lnTo>
                  <a:pt x="2352675" y="190500"/>
                </a:lnTo>
                <a:lnTo>
                  <a:pt x="2352675" y="171450"/>
                </a:lnTo>
                <a:lnTo>
                  <a:pt x="2352675" y="152400"/>
                </a:lnTo>
                <a:lnTo>
                  <a:pt x="2352675" y="133350"/>
                </a:lnTo>
                <a:lnTo>
                  <a:pt x="2352675" y="114300"/>
                </a:lnTo>
                <a:lnTo>
                  <a:pt x="2343150" y="95250"/>
                </a:lnTo>
                <a:lnTo>
                  <a:pt x="2333625" y="85725"/>
                </a:lnTo>
                <a:lnTo>
                  <a:pt x="2333625" y="66675"/>
                </a:lnTo>
                <a:lnTo>
                  <a:pt x="2324100" y="57150"/>
                </a:lnTo>
                <a:lnTo>
                  <a:pt x="2324100" y="57150"/>
                </a:lnTo>
                <a:lnTo>
                  <a:pt x="2324100" y="5715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28</Words>
  <Application>Microsoft Office PowerPoint</Application>
  <PresentationFormat>Произвольный</PresentationFormat>
  <Paragraphs>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ТЕПЛОТА И СВЕТОВАЯ ЭНЕРГИЯ</vt:lpstr>
      <vt:lpstr>Тема I. Уравнение теплового баланса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Тема II. Равновесие пара и жидкости. Относительная влажность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Тема III. Световая энергия. Элементы фотометрии</vt:lpstr>
      <vt:lpstr>Слайд 23</vt:lpstr>
      <vt:lpstr>Слайд 24</vt:lpstr>
      <vt:lpstr>Слайд 25</vt:lpstr>
      <vt:lpstr>Слайд 26</vt:lpstr>
      <vt:lpstr>Слайд 27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user</cp:lastModifiedBy>
  <cp:revision>23</cp:revision>
  <dcterms:created xsi:type="dcterms:W3CDTF">2018-02-05T17:43:01Z</dcterms:created>
  <dcterms:modified xsi:type="dcterms:W3CDTF">2018-02-06T09:14:57Z</dcterms:modified>
</cp:coreProperties>
</file>